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6858000" cx="9144000"/>
  <p:notesSz cx="6669075" cy="9926625"/>
  <p:embeddedFontLst>
    <p:embeddedFont>
      <p:font typeface="Roboto"/>
      <p:regular r:id="rId25"/>
      <p:bold r:id="rId26"/>
      <p:italic r:id="rId27"/>
      <p:boldItalic r:id="rId28"/>
    </p:embeddedFont>
    <p:embeddedFont>
      <p:font typeface="Roboto Medium"/>
      <p:regular r:id="rId29"/>
      <p:bold r:id="rId30"/>
      <p:italic r:id="rId31"/>
      <p:boldItalic r:id="rId3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bold.fntdata"/><Relationship Id="rId25" Type="http://schemas.openxmlformats.org/officeDocument/2006/relationships/font" Target="fonts/Roboto-regular.fntdata"/><Relationship Id="rId28" Type="http://schemas.openxmlformats.org/officeDocument/2006/relationships/font" Target="fonts/Roboto-boldItalic.fntdata"/><Relationship Id="rId27" Type="http://schemas.openxmlformats.org/officeDocument/2006/relationships/font" Target="fonts/Roboto-italic.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RobotoMedium-regular.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RobotoMedium-italic.fntdata"/><Relationship Id="rId30" Type="http://schemas.openxmlformats.org/officeDocument/2006/relationships/font" Target="fonts/RobotoMedium-bold.fntdata"/><Relationship Id="rId11" Type="http://schemas.openxmlformats.org/officeDocument/2006/relationships/slide" Target="slides/slide6.xml"/><Relationship Id="rId10" Type="http://schemas.openxmlformats.org/officeDocument/2006/relationships/slide" Target="slides/slide5.xml"/><Relationship Id="rId32" Type="http://schemas.openxmlformats.org/officeDocument/2006/relationships/font" Target="fonts/RobotoMedium-boldItalic.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889938" cy="498056"/>
          </a:xfrm>
          <a:prstGeom prst="rect">
            <a:avLst/>
          </a:prstGeom>
          <a:noFill/>
          <a:ln>
            <a:noFill/>
          </a:ln>
        </p:spPr>
        <p:txBody>
          <a:bodyPr anchorCtr="0" anchor="t" bIns="45700" lIns="91400" spcFirstLastPara="1" rIns="91400"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777607" y="0"/>
            <a:ext cx="2889938" cy="498056"/>
          </a:xfrm>
          <a:prstGeom prst="rect">
            <a:avLst/>
          </a:prstGeom>
          <a:noFill/>
          <a:ln>
            <a:noFill/>
          </a:ln>
        </p:spPr>
        <p:txBody>
          <a:bodyPr anchorCtr="0" anchor="t" bIns="45700" lIns="91400" spcFirstLastPara="1" rIns="91400"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66909" y="4777195"/>
            <a:ext cx="5335270" cy="3908614"/>
          </a:xfrm>
          <a:prstGeom prst="rect">
            <a:avLst/>
          </a:prstGeom>
          <a:noFill/>
          <a:ln>
            <a:noFill/>
          </a:ln>
        </p:spPr>
        <p:txBody>
          <a:bodyPr anchorCtr="0" anchor="t" bIns="45700" lIns="91400" spcFirstLastPara="1" rIns="91400"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9428584"/>
            <a:ext cx="2889938" cy="498055"/>
          </a:xfrm>
          <a:prstGeom prst="rect">
            <a:avLst/>
          </a:prstGeom>
          <a:noFill/>
          <a:ln>
            <a:noFill/>
          </a:ln>
        </p:spPr>
        <p:txBody>
          <a:bodyPr anchorCtr="0" anchor="b" bIns="45700" lIns="91400" spcFirstLastPara="1" rIns="91400"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777607" y="9428584"/>
            <a:ext cx="2889938" cy="498055"/>
          </a:xfrm>
          <a:prstGeom prst="rect">
            <a:avLst/>
          </a:prstGeom>
          <a:noFill/>
          <a:ln>
            <a:noFill/>
          </a:ln>
        </p:spPr>
        <p:txBody>
          <a:bodyPr anchorCtr="0" anchor="b" bIns="45700" lIns="91400" spcFirstLastPara="1" rIns="91400"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4" name="Shape 94"/>
        <p:cNvGrpSpPr/>
        <p:nvPr/>
      </p:nvGrpSpPr>
      <p:grpSpPr>
        <a:xfrm>
          <a:off x="0" y="0"/>
          <a:ext cx="0" cy="0"/>
          <a:chOff x="0" y="0"/>
          <a:chExt cx="0" cy="0"/>
        </a:xfrm>
      </p:grpSpPr>
      <p:sp>
        <p:nvSpPr>
          <p:cNvPr id="95" name="Google Shape;95;p1:notes"/>
          <p:cNvSpPr txBox="1"/>
          <p:nvPr>
            <p:ph idx="1" type="body"/>
          </p:nvPr>
        </p:nvSpPr>
        <p:spPr>
          <a:xfrm>
            <a:off x="666909" y="4777195"/>
            <a:ext cx="5335270" cy="3908614"/>
          </a:xfrm>
          <a:prstGeom prst="rect">
            <a:avLst/>
          </a:prstGeom>
          <a:noFill/>
          <a:ln>
            <a:noFill/>
          </a:ln>
        </p:spPr>
        <p:txBody>
          <a:bodyPr anchorCtr="0" anchor="t" bIns="45700" lIns="91400" spcFirstLastPara="1" rIns="91400" wrap="square" tIns="45700">
            <a:noAutofit/>
          </a:bodyPr>
          <a:lstStyle/>
          <a:p>
            <a:pPr indent="0" lvl="0" marL="0" rtl="0" algn="l">
              <a:lnSpc>
                <a:spcPct val="100000"/>
              </a:lnSpc>
              <a:spcBef>
                <a:spcPts val="0"/>
              </a:spcBef>
              <a:spcAft>
                <a:spcPts val="0"/>
              </a:spcAft>
              <a:buSzPts val="1400"/>
              <a:buNone/>
            </a:pPr>
            <a:r>
              <a:t/>
            </a:r>
            <a:endParaRPr/>
          </a:p>
        </p:txBody>
      </p:sp>
      <p:sp>
        <p:nvSpPr>
          <p:cNvPr id="96" name="Google Shape;96;p1:notes"/>
          <p:cNvSpPr/>
          <p:nvPr>
            <p:ph idx="2"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p10:notes"/>
          <p:cNvSpPr txBox="1"/>
          <p:nvPr>
            <p:ph idx="1" type="body"/>
          </p:nvPr>
        </p:nvSpPr>
        <p:spPr>
          <a:xfrm>
            <a:off x="666909" y="4777195"/>
            <a:ext cx="5335270" cy="3908614"/>
          </a:xfrm>
          <a:prstGeom prst="rect">
            <a:avLst/>
          </a:prstGeom>
          <a:noFill/>
          <a:ln>
            <a:noFill/>
          </a:ln>
        </p:spPr>
        <p:txBody>
          <a:bodyPr anchorCtr="0" anchor="t" bIns="45700" lIns="91400" spcFirstLastPara="1" rIns="91400" wrap="square" tIns="45700">
            <a:noAutofit/>
          </a:bodyPr>
          <a:lstStyle/>
          <a:p>
            <a:pPr indent="0" lvl="0" marL="0" rtl="0" algn="l">
              <a:lnSpc>
                <a:spcPct val="100000"/>
              </a:lnSpc>
              <a:spcBef>
                <a:spcPts val="0"/>
              </a:spcBef>
              <a:spcAft>
                <a:spcPts val="0"/>
              </a:spcAft>
              <a:buSzPts val="1400"/>
              <a:buNone/>
            </a:pPr>
            <a:r>
              <a:t/>
            </a:r>
            <a:endParaRPr/>
          </a:p>
        </p:txBody>
      </p:sp>
      <p:sp>
        <p:nvSpPr>
          <p:cNvPr id="156" name="Google Shape;156;p10:notes"/>
          <p:cNvSpPr/>
          <p:nvPr>
            <p:ph idx="2"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62" name="Google Shape;162;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5" name="Google Shape;205;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18" name="Google Shape;218;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7" name="Shape 257"/>
        <p:cNvGrpSpPr/>
        <p:nvPr/>
      </p:nvGrpSpPr>
      <p:grpSpPr>
        <a:xfrm>
          <a:off x="0" y="0"/>
          <a:ext cx="0" cy="0"/>
          <a:chOff x="0" y="0"/>
          <a:chExt cx="0" cy="0"/>
        </a:xfrm>
      </p:grpSpPr>
      <p:sp>
        <p:nvSpPr>
          <p:cNvPr id="258" name="Google Shape;258;p14:notes"/>
          <p:cNvSpPr txBox="1"/>
          <p:nvPr>
            <p:ph idx="1" type="body"/>
          </p:nvPr>
        </p:nvSpPr>
        <p:spPr>
          <a:xfrm>
            <a:off x="666909" y="4777195"/>
            <a:ext cx="5335200" cy="3908700"/>
          </a:xfrm>
          <a:prstGeom prst="rect">
            <a:avLst/>
          </a:prstGeom>
          <a:noFill/>
          <a:ln>
            <a:noFill/>
          </a:ln>
        </p:spPr>
        <p:txBody>
          <a:bodyPr anchorCtr="0" anchor="t" bIns="45700" lIns="91400" spcFirstLastPara="1" rIns="91400" wrap="square" tIns="45700">
            <a:noAutofit/>
          </a:bodyPr>
          <a:lstStyle/>
          <a:p>
            <a:pPr indent="0" lvl="0" marL="0" rtl="0" algn="l">
              <a:lnSpc>
                <a:spcPct val="100000"/>
              </a:lnSpc>
              <a:spcBef>
                <a:spcPts val="0"/>
              </a:spcBef>
              <a:spcAft>
                <a:spcPts val="0"/>
              </a:spcAft>
              <a:buSzPts val="1400"/>
              <a:buNone/>
            </a:pPr>
            <a:r>
              <a:t/>
            </a:r>
            <a:endParaRPr/>
          </a:p>
        </p:txBody>
      </p:sp>
      <p:sp>
        <p:nvSpPr>
          <p:cNvPr id="259" name="Google Shape;259;p14:notes"/>
          <p:cNvSpPr/>
          <p:nvPr>
            <p:ph idx="2"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15:notes"/>
          <p:cNvSpPr/>
          <p:nvPr>
            <p:ph idx="2"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66" name="Google Shape;266;p15:notes"/>
          <p:cNvSpPr txBox="1"/>
          <p:nvPr>
            <p:ph idx="1" type="body"/>
          </p:nvPr>
        </p:nvSpPr>
        <p:spPr>
          <a:xfrm>
            <a:off x="666909" y="4777195"/>
            <a:ext cx="5335270" cy="3908614"/>
          </a:xfrm>
          <a:prstGeom prst="rect">
            <a:avLst/>
          </a:prstGeom>
          <a:noFill/>
          <a:ln>
            <a:noFill/>
          </a:ln>
        </p:spPr>
        <p:txBody>
          <a:bodyPr anchorCtr="0" anchor="t" bIns="45700" lIns="91400" spcFirstLastPara="1" rIns="91400" wrap="square" tIns="45700">
            <a:noAutofit/>
          </a:bodyPr>
          <a:lstStyle/>
          <a:p>
            <a:pPr indent="-228600" lvl="0" marL="457200" marR="0" rtl="0" algn="l">
              <a:lnSpc>
                <a:spcPct val="100000"/>
              </a:lnSpc>
              <a:spcBef>
                <a:spcPts val="0"/>
              </a:spcBef>
              <a:spcAft>
                <a:spcPts val="0"/>
              </a:spcAft>
              <a:buClr>
                <a:srgbClr val="000000"/>
              </a:buClr>
              <a:buSzPts val="1400"/>
              <a:buFont typeface="Arial"/>
              <a:buNone/>
            </a:pPr>
            <a:r>
              <a:t/>
            </a:r>
            <a:endParaRPr/>
          </a:p>
        </p:txBody>
      </p:sp>
      <p:sp>
        <p:nvSpPr>
          <p:cNvPr id="267" name="Google Shape;267;p15:notes"/>
          <p:cNvSpPr txBox="1"/>
          <p:nvPr>
            <p:ph idx="12" type="sldNum"/>
          </p:nvPr>
        </p:nvSpPr>
        <p:spPr>
          <a:xfrm>
            <a:off x="3777607" y="9428584"/>
            <a:ext cx="2889938" cy="498055"/>
          </a:xfrm>
          <a:prstGeom prst="rect">
            <a:avLst/>
          </a:prstGeom>
          <a:noFill/>
          <a:ln>
            <a:noFill/>
          </a:ln>
        </p:spPr>
        <p:txBody>
          <a:bodyPr anchorCtr="0" anchor="b" bIns="45700" lIns="91400" spcFirstLastPara="1" rIns="91400" wrap="square" tIns="45700">
            <a:noAutofit/>
          </a:bodyPr>
          <a:lstStyle/>
          <a:p>
            <a:pPr indent="0" lvl="0" marL="0" rtl="0" algn="l">
              <a:lnSpc>
                <a:spcPct val="100000"/>
              </a:lnSpc>
              <a:spcBef>
                <a:spcPts val="0"/>
              </a:spcBef>
              <a:spcAft>
                <a:spcPts val="0"/>
              </a:spcAft>
              <a:buNone/>
            </a:pPr>
            <a:fld id="{00000000-1234-1234-1234-123412341234}" type="slidenum">
              <a:rPr lang="en-GB"/>
              <a:t>‹#›</a:t>
            </a:fld>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4" name="Shape 274"/>
        <p:cNvGrpSpPr/>
        <p:nvPr/>
      </p:nvGrpSpPr>
      <p:grpSpPr>
        <a:xfrm>
          <a:off x="0" y="0"/>
          <a:ext cx="0" cy="0"/>
          <a:chOff x="0" y="0"/>
          <a:chExt cx="0" cy="0"/>
        </a:xfrm>
      </p:grpSpPr>
      <p:sp>
        <p:nvSpPr>
          <p:cNvPr id="275" name="Google Shape;275;p16:notes"/>
          <p:cNvSpPr/>
          <p:nvPr>
            <p:ph idx="2"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76" name="Google Shape;276;p16:notes"/>
          <p:cNvSpPr txBox="1"/>
          <p:nvPr>
            <p:ph idx="1" type="body"/>
          </p:nvPr>
        </p:nvSpPr>
        <p:spPr>
          <a:xfrm>
            <a:off x="666909" y="4777195"/>
            <a:ext cx="5335270" cy="3908614"/>
          </a:xfrm>
          <a:prstGeom prst="rect">
            <a:avLst/>
          </a:prstGeom>
          <a:noFill/>
          <a:ln>
            <a:noFill/>
          </a:ln>
        </p:spPr>
        <p:txBody>
          <a:bodyPr anchorCtr="0" anchor="t" bIns="45700" lIns="91400" spcFirstLastPara="1" rIns="91400" wrap="square" tIns="45700">
            <a:noAutofit/>
          </a:bodyPr>
          <a:lstStyle/>
          <a:p>
            <a:pPr indent="-228600" lvl="0" marL="457200" marR="0" rtl="0" algn="l">
              <a:lnSpc>
                <a:spcPct val="100000"/>
              </a:lnSpc>
              <a:spcBef>
                <a:spcPts val="0"/>
              </a:spcBef>
              <a:spcAft>
                <a:spcPts val="0"/>
              </a:spcAft>
              <a:buClr>
                <a:srgbClr val="000000"/>
              </a:buClr>
              <a:buSzPts val="1400"/>
              <a:buFont typeface="Arial"/>
              <a:buNone/>
            </a:pPr>
            <a:r>
              <a:t/>
            </a:r>
            <a:endParaRPr/>
          </a:p>
        </p:txBody>
      </p:sp>
      <p:sp>
        <p:nvSpPr>
          <p:cNvPr id="277" name="Google Shape;277;p16:notes"/>
          <p:cNvSpPr txBox="1"/>
          <p:nvPr>
            <p:ph idx="12" type="sldNum"/>
          </p:nvPr>
        </p:nvSpPr>
        <p:spPr>
          <a:xfrm>
            <a:off x="3777607" y="9428584"/>
            <a:ext cx="2889938" cy="498055"/>
          </a:xfrm>
          <a:prstGeom prst="rect">
            <a:avLst/>
          </a:prstGeom>
          <a:noFill/>
          <a:ln>
            <a:noFill/>
          </a:ln>
        </p:spPr>
        <p:txBody>
          <a:bodyPr anchorCtr="0" anchor="b" bIns="45700" lIns="91400" spcFirstLastPara="1" rIns="91400" wrap="square" tIns="45700">
            <a:noAutofit/>
          </a:bodyPr>
          <a:lstStyle/>
          <a:p>
            <a:pPr indent="0" lvl="0" marL="0" rtl="0" algn="l">
              <a:lnSpc>
                <a:spcPct val="100000"/>
              </a:lnSpc>
              <a:spcBef>
                <a:spcPts val="0"/>
              </a:spcBef>
              <a:spcAft>
                <a:spcPts val="0"/>
              </a:spcAft>
              <a:buNone/>
            </a:pPr>
            <a:fld id="{00000000-1234-1234-1234-123412341234}" type="slidenum">
              <a:rPr lang="en-GB"/>
              <a:t>‹#›</a:t>
            </a:fld>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17:notes"/>
          <p:cNvSpPr txBox="1"/>
          <p:nvPr>
            <p:ph idx="1" type="body"/>
          </p:nvPr>
        </p:nvSpPr>
        <p:spPr>
          <a:xfrm>
            <a:off x="666909" y="4777195"/>
            <a:ext cx="5335200" cy="3908700"/>
          </a:xfrm>
          <a:prstGeom prst="rect">
            <a:avLst/>
          </a:prstGeom>
          <a:noFill/>
          <a:ln>
            <a:noFill/>
          </a:ln>
        </p:spPr>
        <p:txBody>
          <a:bodyPr anchorCtr="0" anchor="t" bIns="45700" lIns="91400" spcFirstLastPara="1" rIns="91400" wrap="square" tIns="45700">
            <a:noAutofit/>
          </a:bodyPr>
          <a:lstStyle/>
          <a:p>
            <a:pPr indent="0" lvl="0" marL="0" rtl="0" algn="l">
              <a:lnSpc>
                <a:spcPct val="100000"/>
              </a:lnSpc>
              <a:spcBef>
                <a:spcPts val="0"/>
              </a:spcBef>
              <a:spcAft>
                <a:spcPts val="0"/>
              </a:spcAft>
              <a:buSzPts val="1400"/>
              <a:buNone/>
            </a:pPr>
            <a:r>
              <a:t/>
            </a:r>
            <a:endParaRPr/>
          </a:p>
        </p:txBody>
      </p:sp>
      <p:sp>
        <p:nvSpPr>
          <p:cNvPr id="287" name="Google Shape;287;p17:notes"/>
          <p:cNvSpPr/>
          <p:nvPr>
            <p:ph idx="2"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3" name="Shape 293"/>
        <p:cNvGrpSpPr/>
        <p:nvPr/>
      </p:nvGrpSpPr>
      <p:grpSpPr>
        <a:xfrm>
          <a:off x="0" y="0"/>
          <a:ext cx="0" cy="0"/>
          <a:chOff x="0" y="0"/>
          <a:chExt cx="0" cy="0"/>
        </a:xfrm>
      </p:grpSpPr>
      <p:sp>
        <p:nvSpPr>
          <p:cNvPr id="294" name="Google Shape;294;p18:notes"/>
          <p:cNvSpPr txBox="1"/>
          <p:nvPr>
            <p:ph idx="1" type="body"/>
          </p:nvPr>
        </p:nvSpPr>
        <p:spPr>
          <a:xfrm>
            <a:off x="666909" y="4777195"/>
            <a:ext cx="5335270" cy="3908614"/>
          </a:xfrm>
          <a:prstGeom prst="rect">
            <a:avLst/>
          </a:prstGeom>
          <a:noFill/>
          <a:ln>
            <a:noFill/>
          </a:ln>
        </p:spPr>
        <p:txBody>
          <a:bodyPr anchorCtr="0" anchor="t" bIns="45700" lIns="91400" spcFirstLastPara="1" rIns="91400" wrap="square" tIns="45700">
            <a:noAutofit/>
          </a:bodyPr>
          <a:lstStyle/>
          <a:p>
            <a:pPr indent="0" lvl="0" marL="0" rtl="0" algn="l">
              <a:lnSpc>
                <a:spcPct val="100000"/>
              </a:lnSpc>
              <a:spcBef>
                <a:spcPts val="0"/>
              </a:spcBef>
              <a:spcAft>
                <a:spcPts val="0"/>
              </a:spcAft>
              <a:buSzPts val="1400"/>
              <a:buNone/>
            </a:pPr>
            <a:r>
              <a:t/>
            </a:r>
            <a:endParaRPr/>
          </a:p>
        </p:txBody>
      </p:sp>
      <p:sp>
        <p:nvSpPr>
          <p:cNvPr id="295" name="Google Shape;295;p18:notes"/>
          <p:cNvSpPr/>
          <p:nvPr>
            <p:ph idx="2"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p19:notes"/>
          <p:cNvSpPr txBox="1"/>
          <p:nvPr>
            <p:ph idx="1" type="body"/>
          </p:nvPr>
        </p:nvSpPr>
        <p:spPr>
          <a:xfrm>
            <a:off x="666909" y="4777195"/>
            <a:ext cx="5335270" cy="3908614"/>
          </a:xfrm>
          <a:prstGeom prst="rect">
            <a:avLst/>
          </a:prstGeom>
          <a:noFill/>
          <a:ln>
            <a:noFill/>
          </a:ln>
        </p:spPr>
        <p:txBody>
          <a:bodyPr anchorCtr="0" anchor="t" bIns="45700" lIns="91400" spcFirstLastPara="1" rIns="91400" wrap="square" tIns="45700">
            <a:noAutofit/>
          </a:bodyPr>
          <a:lstStyle/>
          <a:p>
            <a:pPr indent="0" lvl="0" marL="0" rtl="0" algn="l">
              <a:lnSpc>
                <a:spcPct val="100000"/>
              </a:lnSpc>
              <a:spcBef>
                <a:spcPts val="0"/>
              </a:spcBef>
              <a:spcAft>
                <a:spcPts val="0"/>
              </a:spcAft>
              <a:buSzPts val="1400"/>
              <a:buNone/>
            </a:pPr>
            <a:r>
              <a:t/>
            </a:r>
            <a:endParaRPr/>
          </a:p>
        </p:txBody>
      </p:sp>
      <p:sp>
        <p:nvSpPr>
          <p:cNvPr id="302" name="Google Shape;302;p19:notes"/>
          <p:cNvSpPr/>
          <p:nvPr>
            <p:ph idx="2"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2:notes"/>
          <p:cNvSpPr txBox="1"/>
          <p:nvPr>
            <p:ph idx="1" type="body"/>
          </p:nvPr>
        </p:nvSpPr>
        <p:spPr>
          <a:xfrm>
            <a:off x="666909" y="4777195"/>
            <a:ext cx="5335270" cy="3908614"/>
          </a:xfrm>
          <a:prstGeom prst="rect">
            <a:avLst/>
          </a:prstGeom>
          <a:noFill/>
          <a:ln>
            <a:noFill/>
          </a:ln>
        </p:spPr>
        <p:txBody>
          <a:bodyPr anchorCtr="0" anchor="t" bIns="45700" lIns="91400" spcFirstLastPara="1" rIns="91400" wrap="square" tIns="45700">
            <a:noAutofit/>
          </a:bodyPr>
          <a:lstStyle/>
          <a:p>
            <a:pPr indent="0" lvl="0" marL="0" rtl="0" algn="l">
              <a:lnSpc>
                <a:spcPct val="100000"/>
              </a:lnSpc>
              <a:spcBef>
                <a:spcPts val="0"/>
              </a:spcBef>
              <a:spcAft>
                <a:spcPts val="0"/>
              </a:spcAft>
              <a:buSzPts val="1400"/>
              <a:buNone/>
            </a:pPr>
            <a:r>
              <a:t/>
            </a:r>
            <a:endParaRPr/>
          </a:p>
        </p:txBody>
      </p:sp>
      <p:sp>
        <p:nvSpPr>
          <p:cNvPr id="102" name="Google Shape;102;p2:notes"/>
          <p:cNvSpPr/>
          <p:nvPr>
            <p:ph idx="2"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3:notes"/>
          <p:cNvSpPr txBox="1"/>
          <p:nvPr>
            <p:ph idx="1" type="body"/>
          </p:nvPr>
        </p:nvSpPr>
        <p:spPr>
          <a:xfrm>
            <a:off x="666909" y="4777195"/>
            <a:ext cx="5335270" cy="3908614"/>
          </a:xfrm>
          <a:prstGeom prst="rect">
            <a:avLst/>
          </a:prstGeom>
          <a:noFill/>
          <a:ln>
            <a:noFill/>
          </a:ln>
        </p:spPr>
        <p:txBody>
          <a:bodyPr anchorCtr="0" anchor="t" bIns="45700" lIns="91400" spcFirstLastPara="1" rIns="91400" wrap="square" tIns="45700">
            <a:noAutofit/>
          </a:bodyPr>
          <a:lstStyle/>
          <a:p>
            <a:pPr indent="0" lvl="0" marL="0" rtl="0" algn="l">
              <a:lnSpc>
                <a:spcPct val="100000"/>
              </a:lnSpc>
              <a:spcBef>
                <a:spcPts val="0"/>
              </a:spcBef>
              <a:spcAft>
                <a:spcPts val="0"/>
              </a:spcAft>
              <a:buSzPts val="1400"/>
              <a:buNone/>
            </a:pPr>
            <a:r>
              <a:t/>
            </a:r>
            <a:endParaRPr/>
          </a:p>
        </p:txBody>
      </p:sp>
      <p:sp>
        <p:nvSpPr>
          <p:cNvPr id="109" name="Google Shape;109;p3:notes"/>
          <p:cNvSpPr/>
          <p:nvPr>
            <p:ph idx="2"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3" name="Shape 113"/>
        <p:cNvGrpSpPr/>
        <p:nvPr/>
      </p:nvGrpSpPr>
      <p:grpSpPr>
        <a:xfrm>
          <a:off x="0" y="0"/>
          <a:ext cx="0" cy="0"/>
          <a:chOff x="0" y="0"/>
          <a:chExt cx="0" cy="0"/>
        </a:xfrm>
      </p:grpSpPr>
      <p:sp>
        <p:nvSpPr>
          <p:cNvPr id="114" name="Google Shape;114;p4:notes"/>
          <p:cNvSpPr txBox="1"/>
          <p:nvPr>
            <p:ph idx="1" type="body"/>
          </p:nvPr>
        </p:nvSpPr>
        <p:spPr>
          <a:xfrm>
            <a:off x="666909" y="4777195"/>
            <a:ext cx="5335270" cy="3908614"/>
          </a:xfrm>
          <a:prstGeom prst="rect">
            <a:avLst/>
          </a:prstGeom>
          <a:noFill/>
          <a:ln>
            <a:noFill/>
          </a:ln>
        </p:spPr>
        <p:txBody>
          <a:bodyPr anchorCtr="0" anchor="t" bIns="45700" lIns="91400" spcFirstLastPara="1" rIns="91400" wrap="square" tIns="45700">
            <a:noAutofit/>
          </a:bodyPr>
          <a:lstStyle/>
          <a:p>
            <a:pPr indent="0" lvl="0" marL="0" rtl="0" algn="l">
              <a:lnSpc>
                <a:spcPct val="100000"/>
              </a:lnSpc>
              <a:spcBef>
                <a:spcPts val="0"/>
              </a:spcBef>
              <a:spcAft>
                <a:spcPts val="0"/>
              </a:spcAft>
              <a:buSzPts val="1400"/>
              <a:buNone/>
            </a:pPr>
            <a:r>
              <a:t/>
            </a:r>
            <a:endParaRPr/>
          </a:p>
        </p:txBody>
      </p:sp>
      <p:sp>
        <p:nvSpPr>
          <p:cNvPr id="115" name="Google Shape;115;p4:notes"/>
          <p:cNvSpPr/>
          <p:nvPr>
            <p:ph idx="2"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p5:notes"/>
          <p:cNvSpPr txBox="1"/>
          <p:nvPr>
            <p:ph idx="1" type="body"/>
          </p:nvPr>
        </p:nvSpPr>
        <p:spPr>
          <a:xfrm>
            <a:off x="666909" y="4777195"/>
            <a:ext cx="5335270" cy="3908614"/>
          </a:xfrm>
          <a:prstGeom prst="rect">
            <a:avLst/>
          </a:prstGeom>
        </p:spPr>
        <p:txBody>
          <a:bodyPr anchorCtr="0" anchor="t" bIns="45700" lIns="91400" spcFirstLastPara="1" rIns="91400" wrap="square" tIns="45700">
            <a:noAutofit/>
          </a:bodyPr>
          <a:lstStyle/>
          <a:p>
            <a:pPr indent="0" lvl="0" marL="0" rtl="0" algn="l">
              <a:spcBef>
                <a:spcPts val="0"/>
              </a:spcBef>
              <a:spcAft>
                <a:spcPts val="0"/>
              </a:spcAft>
              <a:buNone/>
            </a:pPr>
            <a:r>
              <a:t/>
            </a:r>
            <a:endParaRPr/>
          </a:p>
        </p:txBody>
      </p:sp>
      <p:sp>
        <p:nvSpPr>
          <p:cNvPr id="123" name="Google Shape;123;p5:notes"/>
          <p:cNvSpPr/>
          <p:nvPr>
            <p:ph idx="2"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p6:notes"/>
          <p:cNvSpPr txBox="1"/>
          <p:nvPr>
            <p:ph idx="1" type="body"/>
          </p:nvPr>
        </p:nvSpPr>
        <p:spPr>
          <a:xfrm>
            <a:off x="666909" y="4777195"/>
            <a:ext cx="5335270" cy="3908614"/>
          </a:xfrm>
          <a:prstGeom prst="rect">
            <a:avLst/>
          </a:prstGeom>
          <a:noFill/>
          <a:ln>
            <a:noFill/>
          </a:ln>
        </p:spPr>
        <p:txBody>
          <a:bodyPr anchorCtr="0" anchor="t" bIns="45700" lIns="91400" spcFirstLastPara="1" rIns="91400" wrap="square" tIns="45700">
            <a:noAutofit/>
          </a:bodyPr>
          <a:lstStyle/>
          <a:p>
            <a:pPr indent="0" lvl="0" marL="0" rtl="0" algn="l">
              <a:lnSpc>
                <a:spcPct val="100000"/>
              </a:lnSpc>
              <a:spcBef>
                <a:spcPts val="0"/>
              </a:spcBef>
              <a:spcAft>
                <a:spcPts val="0"/>
              </a:spcAft>
              <a:buSzPts val="1400"/>
              <a:buNone/>
            </a:pPr>
            <a:r>
              <a:t/>
            </a:r>
            <a:endParaRPr/>
          </a:p>
        </p:txBody>
      </p:sp>
      <p:sp>
        <p:nvSpPr>
          <p:cNvPr id="129" name="Google Shape;129;p6:notes"/>
          <p:cNvSpPr/>
          <p:nvPr>
            <p:ph idx="2"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p7:notes"/>
          <p:cNvSpPr txBox="1"/>
          <p:nvPr>
            <p:ph idx="1" type="body"/>
          </p:nvPr>
        </p:nvSpPr>
        <p:spPr>
          <a:xfrm>
            <a:off x="666909" y="4777195"/>
            <a:ext cx="5335270" cy="3908614"/>
          </a:xfrm>
          <a:prstGeom prst="rect">
            <a:avLst/>
          </a:prstGeom>
          <a:noFill/>
          <a:ln>
            <a:noFill/>
          </a:ln>
        </p:spPr>
        <p:txBody>
          <a:bodyPr anchorCtr="0" anchor="t" bIns="45700" lIns="91400" spcFirstLastPara="1" rIns="91400" wrap="square" tIns="45700">
            <a:noAutofit/>
          </a:bodyPr>
          <a:lstStyle/>
          <a:p>
            <a:pPr indent="0" lvl="0" marL="0" rtl="0" algn="l">
              <a:lnSpc>
                <a:spcPct val="100000"/>
              </a:lnSpc>
              <a:spcBef>
                <a:spcPts val="0"/>
              </a:spcBef>
              <a:spcAft>
                <a:spcPts val="0"/>
              </a:spcAft>
              <a:buSzPts val="1400"/>
              <a:buNone/>
            </a:pPr>
            <a:r>
              <a:t/>
            </a:r>
            <a:endParaRPr/>
          </a:p>
        </p:txBody>
      </p:sp>
      <p:sp>
        <p:nvSpPr>
          <p:cNvPr id="136" name="Google Shape;136;p7:notes"/>
          <p:cNvSpPr/>
          <p:nvPr>
            <p:ph idx="2"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8:notes"/>
          <p:cNvSpPr txBox="1"/>
          <p:nvPr>
            <p:ph idx="1" type="body"/>
          </p:nvPr>
        </p:nvSpPr>
        <p:spPr>
          <a:xfrm>
            <a:off x="666909" y="4777195"/>
            <a:ext cx="5335270" cy="3908614"/>
          </a:xfrm>
          <a:prstGeom prst="rect">
            <a:avLst/>
          </a:prstGeom>
          <a:noFill/>
          <a:ln>
            <a:noFill/>
          </a:ln>
        </p:spPr>
        <p:txBody>
          <a:bodyPr anchorCtr="0" anchor="t" bIns="45700" lIns="91400" spcFirstLastPara="1" rIns="91400" wrap="square" tIns="45700">
            <a:noAutofit/>
          </a:bodyPr>
          <a:lstStyle/>
          <a:p>
            <a:pPr indent="0" lvl="0" marL="0" rtl="0" algn="l">
              <a:lnSpc>
                <a:spcPct val="100000"/>
              </a:lnSpc>
              <a:spcBef>
                <a:spcPts val="0"/>
              </a:spcBef>
              <a:spcAft>
                <a:spcPts val="0"/>
              </a:spcAft>
              <a:buSzPts val="1400"/>
              <a:buNone/>
            </a:pPr>
            <a:r>
              <a:t/>
            </a:r>
            <a:endParaRPr/>
          </a:p>
        </p:txBody>
      </p:sp>
      <p:sp>
        <p:nvSpPr>
          <p:cNvPr id="143" name="Google Shape;143;p8:notes"/>
          <p:cNvSpPr/>
          <p:nvPr>
            <p:ph idx="2"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9:notes"/>
          <p:cNvSpPr txBox="1"/>
          <p:nvPr>
            <p:ph idx="1" type="body"/>
          </p:nvPr>
        </p:nvSpPr>
        <p:spPr>
          <a:xfrm>
            <a:off x="666909" y="4777195"/>
            <a:ext cx="5335270" cy="3908614"/>
          </a:xfrm>
          <a:prstGeom prst="rect">
            <a:avLst/>
          </a:prstGeom>
          <a:noFill/>
          <a:ln>
            <a:noFill/>
          </a:ln>
        </p:spPr>
        <p:txBody>
          <a:bodyPr anchorCtr="0" anchor="t" bIns="45700" lIns="91400" spcFirstLastPara="1" rIns="91400" wrap="square" tIns="45700">
            <a:noAutofit/>
          </a:bodyPr>
          <a:lstStyle/>
          <a:p>
            <a:pPr indent="0" lvl="0" marL="0" rtl="0" algn="l">
              <a:lnSpc>
                <a:spcPct val="100000"/>
              </a:lnSpc>
              <a:spcBef>
                <a:spcPts val="0"/>
              </a:spcBef>
              <a:spcAft>
                <a:spcPts val="0"/>
              </a:spcAft>
              <a:buSzPts val="1400"/>
              <a:buNone/>
            </a:pPr>
            <a:r>
              <a:t/>
            </a:r>
            <a:endParaRPr/>
          </a:p>
        </p:txBody>
      </p:sp>
      <p:sp>
        <p:nvSpPr>
          <p:cNvPr id="149" name="Google Shape;149;p9:notes"/>
          <p:cNvSpPr/>
          <p:nvPr>
            <p:ph idx="2" type="sldImg"/>
          </p:nvPr>
        </p:nvSpPr>
        <p:spPr>
          <a:xfrm>
            <a:off x="1103313" y="1241425"/>
            <a:ext cx="4462462" cy="3348038"/>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showMasterSp="0" type="title">
  <p:cSld name="TITLE">
    <p:spTree>
      <p:nvGrpSpPr>
        <p:cNvPr id="18" name="Shape 18"/>
        <p:cNvGrpSpPr/>
        <p:nvPr/>
      </p:nvGrpSpPr>
      <p:grpSpPr>
        <a:xfrm>
          <a:off x="0" y="0"/>
          <a:ext cx="0" cy="0"/>
          <a:chOff x="0" y="0"/>
          <a:chExt cx="0" cy="0"/>
        </a:xfrm>
      </p:grpSpPr>
      <p:sp>
        <p:nvSpPr>
          <p:cNvPr id="19" name="Google Shape;19;p2"/>
          <p:cNvSpPr/>
          <p:nvPr/>
        </p:nvSpPr>
        <p:spPr>
          <a:xfrm>
            <a:off x="0" y="0"/>
            <a:ext cx="9144000" cy="908050"/>
          </a:xfrm>
          <a:prstGeom prst="rect">
            <a:avLst/>
          </a:prstGeom>
          <a:solidFill>
            <a:srgbClr val="A5002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18453B"/>
              </a:buClr>
              <a:buSzPts val="1300"/>
              <a:buFont typeface="Noto Sans Symbols"/>
              <a:buNone/>
            </a:pPr>
            <a:r>
              <a:t/>
            </a:r>
            <a:endParaRPr b="0" i="0" sz="2000" u="none" cap="none" strike="noStrike">
              <a:solidFill>
                <a:srgbClr val="000000"/>
              </a:solidFill>
              <a:latin typeface="Arial"/>
              <a:ea typeface="Arial"/>
              <a:cs typeface="Arial"/>
              <a:sym typeface="Arial"/>
            </a:endParaRPr>
          </a:p>
        </p:txBody>
      </p:sp>
      <p:pic>
        <p:nvPicPr>
          <p:cNvPr descr="UOY-Logo-Stacked-shield-White.png" id="20" name="Google Shape;20;p2"/>
          <p:cNvPicPr preferRelativeResize="0"/>
          <p:nvPr/>
        </p:nvPicPr>
        <p:blipFill rotWithShape="1">
          <a:blip r:embed="rId2">
            <a:alphaModFix/>
          </a:blip>
          <a:srcRect b="0" l="0" r="0" t="0"/>
          <a:stretch/>
        </p:blipFill>
        <p:spPr>
          <a:xfrm>
            <a:off x="250825" y="0"/>
            <a:ext cx="2082800" cy="960438"/>
          </a:xfrm>
          <a:prstGeom prst="rect">
            <a:avLst/>
          </a:prstGeom>
          <a:noFill/>
          <a:ln>
            <a:noFill/>
          </a:ln>
        </p:spPr>
      </p:pic>
      <p:sp>
        <p:nvSpPr>
          <p:cNvPr id="21" name="Google Shape;21;p2"/>
          <p:cNvSpPr txBox="1"/>
          <p:nvPr>
            <p:ph idx="1" type="subTitle"/>
          </p:nvPr>
        </p:nvSpPr>
        <p:spPr>
          <a:xfrm>
            <a:off x="250825" y="4221163"/>
            <a:ext cx="8642350" cy="1752600"/>
          </a:xfrm>
          <a:prstGeom prst="rect">
            <a:avLst/>
          </a:prstGeom>
          <a:noFill/>
          <a:ln>
            <a:noFill/>
          </a:ln>
        </p:spPr>
        <p:txBody>
          <a:bodyPr anchorCtr="1" anchor="t" bIns="45700" lIns="91425" spcFirstLastPara="1" rIns="91425" wrap="square" tIns="45700">
            <a:noAutofit/>
          </a:bodyPr>
          <a:lstStyle>
            <a:lvl1pPr lvl="0" algn="l">
              <a:lnSpc>
                <a:spcPct val="100000"/>
              </a:lnSpc>
              <a:spcBef>
                <a:spcPts val="1200"/>
              </a:spcBef>
              <a:spcAft>
                <a:spcPts val="0"/>
              </a:spcAft>
              <a:buSzPts val="2600"/>
              <a:buFont typeface="Noto Sans Symbols"/>
              <a:buNone/>
              <a:defRPr sz="4000"/>
            </a:lvl1pPr>
            <a:lvl2pPr lvl="1" algn="l">
              <a:lnSpc>
                <a:spcPct val="100000"/>
              </a:lnSpc>
              <a:spcBef>
                <a:spcPts val="540"/>
              </a:spcBef>
              <a:spcAft>
                <a:spcPts val="0"/>
              </a:spcAft>
              <a:buSzPts val="1170"/>
              <a:buChar char="■"/>
              <a:defRPr/>
            </a:lvl2pPr>
            <a:lvl3pPr lvl="2" algn="l">
              <a:lnSpc>
                <a:spcPct val="100000"/>
              </a:lnSpc>
              <a:spcBef>
                <a:spcPts val="540"/>
              </a:spcBef>
              <a:spcAft>
                <a:spcPts val="0"/>
              </a:spcAft>
              <a:buSzPts val="1170"/>
              <a:buChar char="■"/>
              <a:defRPr/>
            </a:lvl3pPr>
            <a:lvl4pPr lvl="3" algn="l">
              <a:lnSpc>
                <a:spcPct val="100000"/>
              </a:lnSpc>
              <a:spcBef>
                <a:spcPts val="540"/>
              </a:spcBef>
              <a:spcAft>
                <a:spcPts val="0"/>
              </a:spcAft>
              <a:buSzPts val="1170"/>
              <a:buChar char="■"/>
              <a:defRPr/>
            </a:lvl4pPr>
            <a:lvl5pPr lvl="4" algn="l">
              <a:lnSpc>
                <a:spcPct val="100000"/>
              </a:lnSpc>
              <a:spcBef>
                <a:spcPts val="540"/>
              </a:spcBef>
              <a:spcAft>
                <a:spcPts val="0"/>
              </a:spcAft>
              <a:buSzPts val="1170"/>
              <a:buChar char="■"/>
              <a:defRPr/>
            </a:lvl5pPr>
            <a:lvl6pPr lvl="5" algn="l">
              <a:lnSpc>
                <a:spcPct val="100000"/>
              </a:lnSpc>
              <a:spcBef>
                <a:spcPts val="540"/>
              </a:spcBef>
              <a:spcAft>
                <a:spcPts val="0"/>
              </a:spcAft>
              <a:buSzPts val="1170"/>
              <a:buChar char="■"/>
              <a:defRPr/>
            </a:lvl6pPr>
            <a:lvl7pPr lvl="6" algn="l">
              <a:lnSpc>
                <a:spcPct val="100000"/>
              </a:lnSpc>
              <a:spcBef>
                <a:spcPts val="540"/>
              </a:spcBef>
              <a:spcAft>
                <a:spcPts val="0"/>
              </a:spcAft>
              <a:buSzPts val="1170"/>
              <a:buChar char="■"/>
              <a:defRPr/>
            </a:lvl7pPr>
            <a:lvl8pPr lvl="7" algn="l">
              <a:lnSpc>
                <a:spcPct val="100000"/>
              </a:lnSpc>
              <a:spcBef>
                <a:spcPts val="540"/>
              </a:spcBef>
              <a:spcAft>
                <a:spcPts val="0"/>
              </a:spcAft>
              <a:buSzPts val="1170"/>
              <a:buChar char="■"/>
              <a:defRPr/>
            </a:lvl8pPr>
            <a:lvl9pPr lvl="8" algn="l">
              <a:lnSpc>
                <a:spcPct val="100000"/>
              </a:lnSpc>
              <a:spcBef>
                <a:spcPts val="540"/>
              </a:spcBef>
              <a:spcAft>
                <a:spcPts val="0"/>
              </a:spcAft>
              <a:buSzPts val="1170"/>
              <a:buChar char="■"/>
              <a:defRPr/>
            </a:lvl9pPr>
          </a:lstStyle>
          <a:p/>
        </p:txBody>
      </p:sp>
      <p:sp>
        <p:nvSpPr>
          <p:cNvPr id="22" name="Google Shape;22;p2"/>
          <p:cNvSpPr txBox="1"/>
          <p:nvPr>
            <p:ph type="ctrTitle"/>
          </p:nvPr>
        </p:nvSpPr>
        <p:spPr>
          <a:xfrm>
            <a:off x="250825" y="1125538"/>
            <a:ext cx="8569325" cy="2590800"/>
          </a:xfrm>
          <a:prstGeom prst="rect">
            <a:avLst/>
          </a:prstGeom>
          <a:noFill/>
          <a:ln>
            <a:noFill/>
          </a:ln>
        </p:spPr>
        <p:txBody>
          <a:bodyPr anchorCtr="1" anchor="b" bIns="45700" lIns="91425" spcFirstLastPara="1" rIns="91425" wrap="square" tIns="45700">
            <a:noAutofit/>
          </a:bodyPr>
          <a:lstStyle>
            <a:lvl1pPr lvl="0" algn="l">
              <a:lnSpc>
                <a:spcPct val="100000"/>
              </a:lnSpc>
              <a:spcBef>
                <a:spcPts val="0"/>
              </a:spcBef>
              <a:spcAft>
                <a:spcPts val="0"/>
              </a:spcAft>
              <a:buSzPts val="1400"/>
              <a:buNone/>
              <a:defRPr b="1" sz="4400">
                <a:solidFill>
                  <a:srgbClr val="000000"/>
                </a:solidFill>
              </a:defRPr>
            </a:lvl1pPr>
            <a:lvl2pPr lvl="1" algn="r">
              <a:lnSpc>
                <a:spcPct val="100000"/>
              </a:lnSpc>
              <a:spcBef>
                <a:spcPts val="0"/>
              </a:spcBef>
              <a:spcAft>
                <a:spcPts val="0"/>
              </a:spcAft>
              <a:buSzPts val="1400"/>
              <a:buNone/>
              <a:defRPr/>
            </a:lvl2pPr>
            <a:lvl3pPr lvl="2" algn="r">
              <a:lnSpc>
                <a:spcPct val="100000"/>
              </a:lnSpc>
              <a:spcBef>
                <a:spcPts val="0"/>
              </a:spcBef>
              <a:spcAft>
                <a:spcPts val="0"/>
              </a:spcAft>
              <a:buSzPts val="1400"/>
              <a:buNone/>
              <a:defRPr/>
            </a:lvl3pPr>
            <a:lvl4pPr lvl="3" algn="r">
              <a:lnSpc>
                <a:spcPct val="100000"/>
              </a:lnSpc>
              <a:spcBef>
                <a:spcPts val="0"/>
              </a:spcBef>
              <a:spcAft>
                <a:spcPts val="0"/>
              </a:spcAft>
              <a:buSzPts val="1400"/>
              <a:buNone/>
              <a:defRPr/>
            </a:lvl4pPr>
            <a:lvl5pPr lvl="4" algn="r">
              <a:lnSpc>
                <a:spcPct val="100000"/>
              </a:lnSpc>
              <a:spcBef>
                <a:spcPts val="0"/>
              </a:spcBef>
              <a:spcAft>
                <a:spcPts val="0"/>
              </a:spcAft>
              <a:buSzPts val="1400"/>
              <a:buNone/>
              <a:defRPr/>
            </a:lvl5pPr>
            <a:lvl6pPr lvl="5" algn="r">
              <a:lnSpc>
                <a:spcPct val="100000"/>
              </a:lnSpc>
              <a:spcBef>
                <a:spcPts val="0"/>
              </a:spcBef>
              <a:spcAft>
                <a:spcPts val="0"/>
              </a:spcAft>
              <a:buSzPts val="1400"/>
              <a:buNone/>
              <a:defRPr/>
            </a:lvl6pPr>
            <a:lvl7pPr lvl="6" algn="r">
              <a:lnSpc>
                <a:spcPct val="100000"/>
              </a:lnSpc>
              <a:spcBef>
                <a:spcPts val="0"/>
              </a:spcBef>
              <a:spcAft>
                <a:spcPts val="0"/>
              </a:spcAft>
              <a:buSzPts val="1400"/>
              <a:buNone/>
              <a:defRPr/>
            </a:lvl7pPr>
            <a:lvl8pPr lvl="7" algn="r">
              <a:lnSpc>
                <a:spcPct val="100000"/>
              </a:lnSpc>
              <a:spcBef>
                <a:spcPts val="0"/>
              </a:spcBef>
              <a:spcAft>
                <a:spcPts val="0"/>
              </a:spcAft>
              <a:buSzPts val="1400"/>
              <a:buNone/>
              <a:defRPr/>
            </a:lvl8pPr>
            <a:lvl9pPr lvl="8" algn="r">
              <a:lnSpc>
                <a:spcPct val="100000"/>
              </a:lnSpc>
              <a:spcBef>
                <a:spcPts val="0"/>
              </a:spcBef>
              <a:spcAft>
                <a:spcPts val="0"/>
              </a:spcAft>
              <a:buSzPts val="1400"/>
              <a:buNone/>
              <a:defRPr/>
            </a:lvl9pPr>
          </a:lstStyle>
          <a:p/>
        </p:txBody>
      </p:sp>
      <p:sp>
        <p:nvSpPr>
          <p:cNvPr id="23" name="Google Shape;23;p2"/>
          <p:cNvSpPr txBox="1"/>
          <p:nvPr>
            <p:ph idx="10" type="dt"/>
          </p:nvPr>
        </p:nvSpPr>
        <p:spPr>
          <a:xfrm>
            <a:off x="250825" y="6284913"/>
            <a:ext cx="2881313"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2"/>
          <p:cNvSpPr txBox="1"/>
          <p:nvPr>
            <p:ph idx="11" type="ftr"/>
          </p:nvPr>
        </p:nvSpPr>
        <p:spPr>
          <a:xfrm>
            <a:off x="3276600" y="6284913"/>
            <a:ext cx="3959225" cy="4572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2"/>
          <p:cNvSpPr txBox="1"/>
          <p:nvPr>
            <p:ph idx="12" type="sldNum"/>
          </p:nvPr>
        </p:nvSpPr>
        <p:spPr>
          <a:xfrm>
            <a:off x="7380288" y="6278563"/>
            <a:ext cx="1512887"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5" name="Shape 75"/>
        <p:cNvGrpSpPr/>
        <p:nvPr/>
      </p:nvGrpSpPr>
      <p:grpSpPr>
        <a:xfrm>
          <a:off x="0" y="0"/>
          <a:ext cx="0" cy="0"/>
          <a:chOff x="0" y="0"/>
          <a:chExt cx="0" cy="0"/>
        </a:xfrm>
      </p:grpSpPr>
      <p:sp>
        <p:nvSpPr>
          <p:cNvPr id="76" name="Google Shape;76;p11"/>
          <p:cNvSpPr txBox="1"/>
          <p:nvPr>
            <p:ph type="title"/>
          </p:nvPr>
        </p:nvSpPr>
        <p:spPr>
          <a:xfrm>
            <a:off x="1792288" y="4800600"/>
            <a:ext cx="5486400" cy="566738"/>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r">
              <a:lnSpc>
                <a:spcPct val="100000"/>
              </a:lnSpc>
              <a:spcBef>
                <a:spcPts val="0"/>
              </a:spcBef>
              <a:spcAft>
                <a:spcPts val="0"/>
              </a:spcAft>
              <a:buSzPts val="1400"/>
              <a:buNone/>
              <a:defRPr/>
            </a:lvl2pPr>
            <a:lvl3pPr lvl="2" algn="r">
              <a:lnSpc>
                <a:spcPct val="100000"/>
              </a:lnSpc>
              <a:spcBef>
                <a:spcPts val="0"/>
              </a:spcBef>
              <a:spcAft>
                <a:spcPts val="0"/>
              </a:spcAft>
              <a:buSzPts val="1400"/>
              <a:buNone/>
              <a:defRPr/>
            </a:lvl3pPr>
            <a:lvl4pPr lvl="3" algn="r">
              <a:lnSpc>
                <a:spcPct val="100000"/>
              </a:lnSpc>
              <a:spcBef>
                <a:spcPts val="0"/>
              </a:spcBef>
              <a:spcAft>
                <a:spcPts val="0"/>
              </a:spcAft>
              <a:buSzPts val="1400"/>
              <a:buNone/>
              <a:defRPr/>
            </a:lvl4pPr>
            <a:lvl5pPr lvl="4" algn="r">
              <a:lnSpc>
                <a:spcPct val="100000"/>
              </a:lnSpc>
              <a:spcBef>
                <a:spcPts val="0"/>
              </a:spcBef>
              <a:spcAft>
                <a:spcPts val="0"/>
              </a:spcAft>
              <a:buSzPts val="1400"/>
              <a:buNone/>
              <a:defRPr/>
            </a:lvl5pPr>
            <a:lvl6pPr lvl="5" algn="r">
              <a:lnSpc>
                <a:spcPct val="100000"/>
              </a:lnSpc>
              <a:spcBef>
                <a:spcPts val="0"/>
              </a:spcBef>
              <a:spcAft>
                <a:spcPts val="0"/>
              </a:spcAft>
              <a:buSzPts val="1400"/>
              <a:buNone/>
              <a:defRPr/>
            </a:lvl6pPr>
            <a:lvl7pPr lvl="6" algn="r">
              <a:lnSpc>
                <a:spcPct val="100000"/>
              </a:lnSpc>
              <a:spcBef>
                <a:spcPts val="0"/>
              </a:spcBef>
              <a:spcAft>
                <a:spcPts val="0"/>
              </a:spcAft>
              <a:buSzPts val="1400"/>
              <a:buNone/>
              <a:defRPr/>
            </a:lvl7pPr>
            <a:lvl8pPr lvl="7" algn="r">
              <a:lnSpc>
                <a:spcPct val="100000"/>
              </a:lnSpc>
              <a:spcBef>
                <a:spcPts val="0"/>
              </a:spcBef>
              <a:spcAft>
                <a:spcPts val="0"/>
              </a:spcAft>
              <a:buSzPts val="1400"/>
              <a:buNone/>
              <a:defRPr/>
            </a:lvl8pPr>
            <a:lvl9pPr lvl="8" algn="r">
              <a:lnSpc>
                <a:spcPct val="100000"/>
              </a:lnSpc>
              <a:spcBef>
                <a:spcPts val="0"/>
              </a:spcBef>
              <a:spcAft>
                <a:spcPts val="0"/>
              </a:spcAft>
              <a:buSzPts val="1400"/>
              <a:buNone/>
              <a:defRPr/>
            </a:lvl9pPr>
          </a:lstStyle>
          <a:p/>
        </p:txBody>
      </p:sp>
      <p:sp>
        <p:nvSpPr>
          <p:cNvPr id="77" name="Google Shape;77;p11"/>
          <p:cNvSpPr/>
          <p:nvPr>
            <p:ph idx="2" type="pic"/>
          </p:nvPr>
        </p:nvSpPr>
        <p:spPr>
          <a:xfrm>
            <a:off x="1792288" y="612775"/>
            <a:ext cx="5486400" cy="4114800"/>
          </a:xfrm>
          <a:prstGeom prst="rect">
            <a:avLst/>
          </a:prstGeom>
          <a:noFill/>
          <a:ln>
            <a:noFill/>
          </a:ln>
        </p:spPr>
      </p:sp>
      <p:sp>
        <p:nvSpPr>
          <p:cNvPr id="78" name="Google Shape;78;p11"/>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420"/>
              </a:spcBef>
              <a:spcAft>
                <a:spcPts val="0"/>
              </a:spcAft>
              <a:buSzPts val="910"/>
              <a:buNone/>
              <a:defRPr sz="1400"/>
            </a:lvl1pPr>
            <a:lvl2pPr indent="-228600" lvl="1" marL="914400" algn="l">
              <a:lnSpc>
                <a:spcPct val="100000"/>
              </a:lnSpc>
              <a:spcBef>
                <a:spcPts val="360"/>
              </a:spcBef>
              <a:spcAft>
                <a:spcPts val="0"/>
              </a:spcAft>
              <a:buSzPts val="780"/>
              <a:buNone/>
              <a:defRPr sz="1200"/>
            </a:lvl2pPr>
            <a:lvl3pPr indent="-228600" lvl="2" marL="1371600" algn="l">
              <a:lnSpc>
                <a:spcPct val="100000"/>
              </a:lnSpc>
              <a:spcBef>
                <a:spcPts val="300"/>
              </a:spcBef>
              <a:spcAft>
                <a:spcPts val="0"/>
              </a:spcAft>
              <a:buSzPts val="650"/>
              <a:buNone/>
              <a:defRPr sz="1000"/>
            </a:lvl3pPr>
            <a:lvl4pPr indent="-228600" lvl="3" marL="1828800" algn="l">
              <a:lnSpc>
                <a:spcPct val="100000"/>
              </a:lnSpc>
              <a:spcBef>
                <a:spcPts val="270"/>
              </a:spcBef>
              <a:spcAft>
                <a:spcPts val="0"/>
              </a:spcAft>
              <a:buSzPts val="585"/>
              <a:buNone/>
              <a:defRPr sz="900"/>
            </a:lvl4pPr>
            <a:lvl5pPr indent="-228600" lvl="4" marL="2286000" algn="l">
              <a:lnSpc>
                <a:spcPct val="100000"/>
              </a:lnSpc>
              <a:spcBef>
                <a:spcPts val="270"/>
              </a:spcBef>
              <a:spcAft>
                <a:spcPts val="0"/>
              </a:spcAft>
              <a:buSzPts val="585"/>
              <a:buNone/>
              <a:defRPr sz="900"/>
            </a:lvl5pPr>
            <a:lvl6pPr indent="-228600" lvl="5" marL="2743200" algn="l">
              <a:lnSpc>
                <a:spcPct val="100000"/>
              </a:lnSpc>
              <a:spcBef>
                <a:spcPts val="270"/>
              </a:spcBef>
              <a:spcAft>
                <a:spcPts val="0"/>
              </a:spcAft>
              <a:buSzPts val="585"/>
              <a:buNone/>
              <a:defRPr sz="900"/>
            </a:lvl6pPr>
            <a:lvl7pPr indent="-228600" lvl="6" marL="3200400" algn="l">
              <a:lnSpc>
                <a:spcPct val="100000"/>
              </a:lnSpc>
              <a:spcBef>
                <a:spcPts val="270"/>
              </a:spcBef>
              <a:spcAft>
                <a:spcPts val="0"/>
              </a:spcAft>
              <a:buSzPts val="585"/>
              <a:buNone/>
              <a:defRPr sz="900"/>
            </a:lvl7pPr>
            <a:lvl8pPr indent="-228600" lvl="7" marL="3657600" algn="l">
              <a:lnSpc>
                <a:spcPct val="100000"/>
              </a:lnSpc>
              <a:spcBef>
                <a:spcPts val="270"/>
              </a:spcBef>
              <a:spcAft>
                <a:spcPts val="0"/>
              </a:spcAft>
              <a:buSzPts val="585"/>
              <a:buNone/>
              <a:defRPr sz="900"/>
            </a:lvl8pPr>
            <a:lvl9pPr indent="-228600" lvl="8" marL="4114800" algn="l">
              <a:lnSpc>
                <a:spcPct val="100000"/>
              </a:lnSpc>
              <a:spcBef>
                <a:spcPts val="270"/>
              </a:spcBef>
              <a:spcAft>
                <a:spcPts val="0"/>
              </a:spcAft>
              <a:buSzPts val="585"/>
              <a:buNone/>
              <a:defRPr sz="900"/>
            </a:lvl9pPr>
          </a:lstStyle>
          <a:p/>
        </p:txBody>
      </p:sp>
      <p:sp>
        <p:nvSpPr>
          <p:cNvPr id="79" name="Google Shape;79;p11"/>
          <p:cNvSpPr txBox="1"/>
          <p:nvPr>
            <p:ph idx="10" type="dt"/>
          </p:nvPr>
        </p:nvSpPr>
        <p:spPr>
          <a:xfrm>
            <a:off x="250825" y="6278563"/>
            <a:ext cx="2881313"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11"/>
          <p:cNvSpPr txBox="1"/>
          <p:nvPr>
            <p:ph idx="11" type="ftr"/>
          </p:nvPr>
        </p:nvSpPr>
        <p:spPr>
          <a:xfrm>
            <a:off x="3276600" y="6278563"/>
            <a:ext cx="3959225" cy="4572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11"/>
          <p:cNvSpPr txBox="1"/>
          <p:nvPr>
            <p:ph idx="12" type="sldNum"/>
          </p:nvPr>
        </p:nvSpPr>
        <p:spPr>
          <a:xfrm>
            <a:off x="7380288" y="6278563"/>
            <a:ext cx="1512887"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2" name="Shape 82"/>
        <p:cNvGrpSpPr/>
        <p:nvPr/>
      </p:nvGrpSpPr>
      <p:grpSpPr>
        <a:xfrm>
          <a:off x="0" y="0"/>
          <a:ext cx="0" cy="0"/>
          <a:chOff x="0" y="0"/>
          <a:chExt cx="0" cy="0"/>
        </a:xfrm>
      </p:grpSpPr>
      <p:sp>
        <p:nvSpPr>
          <p:cNvPr id="83" name="Google Shape;83;p12"/>
          <p:cNvSpPr txBox="1"/>
          <p:nvPr>
            <p:ph type="title"/>
          </p:nvPr>
        </p:nvSpPr>
        <p:spPr>
          <a:xfrm>
            <a:off x="2771775" y="115888"/>
            <a:ext cx="6156325" cy="7207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r">
              <a:lnSpc>
                <a:spcPct val="100000"/>
              </a:lnSpc>
              <a:spcBef>
                <a:spcPts val="0"/>
              </a:spcBef>
              <a:spcAft>
                <a:spcPts val="0"/>
              </a:spcAft>
              <a:buSzPts val="1400"/>
              <a:buNone/>
              <a:defRPr/>
            </a:lvl2pPr>
            <a:lvl3pPr lvl="2" algn="r">
              <a:lnSpc>
                <a:spcPct val="100000"/>
              </a:lnSpc>
              <a:spcBef>
                <a:spcPts val="0"/>
              </a:spcBef>
              <a:spcAft>
                <a:spcPts val="0"/>
              </a:spcAft>
              <a:buSzPts val="1400"/>
              <a:buNone/>
              <a:defRPr/>
            </a:lvl3pPr>
            <a:lvl4pPr lvl="3" algn="r">
              <a:lnSpc>
                <a:spcPct val="100000"/>
              </a:lnSpc>
              <a:spcBef>
                <a:spcPts val="0"/>
              </a:spcBef>
              <a:spcAft>
                <a:spcPts val="0"/>
              </a:spcAft>
              <a:buSzPts val="1400"/>
              <a:buNone/>
              <a:defRPr/>
            </a:lvl4pPr>
            <a:lvl5pPr lvl="4" algn="r">
              <a:lnSpc>
                <a:spcPct val="100000"/>
              </a:lnSpc>
              <a:spcBef>
                <a:spcPts val="0"/>
              </a:spcBef>
              <a:spcAft>
                <a:spcPts val="0"/>
              </a:spcAft>
              <a:buSzPts val="1400"/>
              <a:buNone/>
              <a:defRPr/>
            </a:lvl5pPr>
            <a:lvl6pPr lvl="5" algn="r">
              <a:lnSpc>
                <a:spcPct val="100000"/>
              </a:lnSpc>
              <a:spcBef>
                <a:spcPts val="0"/>
              </a:spcBef>
              <a:spcAft>
                <a:spcPts val="0"/>
              </a:spcAft>
              <a:buSzPts val="1400"/>
              <a:buNone/>
              <a:defRPr/>
            </a:lvl6pPr>
            <a:lvl7pPr lvl="6" algn="r">
              <a:lnSpc>
                <a:spcPct val="100000"/>
              </a:lnSpc>
              <a:spcBef>
                <a:spcPts val="0"/>
              </a:spcBef>
              <a:spcAft>
                <a:spcPts val="0"/>
              </a:spcAft>
              <a:buSzPts val="1400"/>
              <a:buNone/>
              <a:defRPr/>
            </a:lvl7pPr>
            <a:lvl8pPr lvl="7" algn="r">
              <a:lnSpc>
                <a:spcPct val="100000"/>
              </a:lnSpc>
              <a:spcBef>
                <a:spcPts val="0"/>
              </a:spcBef>
              <a:spcAft>
                <a:spcPts val="0"/>
              </a:spcAft>
              <a:buSzPts val="1400"/>
              <a:buNone/>
              <a:defRPr/>
            </a:lvl8pPr>
            <a:lvl9pPr lvl="8" algn="r">
              <a:lnSpc>
                <a:spcPct val="100000"/>
              </a:lnSpc>
              <a:spcBef>
                <a:spcPts val="0"/>
              </a:spcBef>
              <a:spcAft>
                <a:spcPts val="0"/>
              </a:spcAft>
              <a:buSzPts val="1400"/>
              <a:buNone/>
              <a:defRPr/>
            </a:lvl9pPr>
          </a:lstStyle>
          <a:p/>
        </p:txBody>
      </p:sp>
      <p:sp>
        <p:nvSpPr>
          <p:cNvPr id="84" name="Google Shape;84;p12"/>
          <p:cNvSpPr txBox="1"/>
          <p:nvPr>
            <p:ph idx="1" type="body"/>
          </p:nvPr>
        </p:nvSpPr>
        <p:spPr>
          <a:xfrm rot="5400000">
            <a:off x="2107406" y="-515144"/>
            <a:ext cx="5000625" cy="8424862"/>
          </a:xfrm>
          <a:prstGeom prst="rect">
            <a:avLst/>
          </a:prstGeom>
          <a:noFill/>
          <a:ln>
            <a:noFill/>
          </a:ln>
        </p:spPr>
        <p:txBody>
          <a:bodyPr anchorCtr="0" anchor="t" bIns="45700" lIns="91425" spcFirstLastPara="1" rIns="91425" wrap="square" tIns="45700">
            <a:noAutofit/>
          </a:bodyPr>
          <a:lstStyle>
            <a:lvl1pPr indent="-302895" lvl="0" marL="457200" algn="l">
              <a:lnSpc>
                <a:spcPct val="100000"/>
              </a:lnSpc>
              <a:spcBef>
                <a:spcPts val="540"/>
              </a:spcBef>
              <a:spcAft>
                <a:spcPts val="0"/>
              </a:spcAft>
              <a:buSzPts val="1170"/>
              <a:buChar char="■"/>
              <a:defRPr/>
            </a:lvl1pPr>
            <a:lvl2pPr indent="-302894" lvl="1" marL="914400" algn="l">
              <a:lnSpc>
                <a:spcPct val="100000"/>
              </a:lnSpc>
              <a:spcBef>
                <a:spcPts val="540"/>
              </a:spcBef>
              <a:spcAft>
                <a:spcPts val="0"/>
              </a:spcAft>
              <a:buSzPts val="1170"/>
              <a:buChar char="■"/>
              <a:defRPr/>
            </a:lvl2pPr>
            <a:lvl3pPr indent="-302894" lvl="2" marL="1371600" algn="l">
              <a:lnSpc>
                <a:spcPct val="100000"/>
              </a:lnSpc>
              <a:spcBef>
                <a:spcPts val="540"/>
              </a:spcBef>
              <a:spcAft>
                <a:spcPts val="0"/>
              </a:spcAft>
              <a:buSzPts val="1170"/>
              <a:buChar char="■"/>
              <a:defRPr/>
            </a:lvl3pPr>
            <a:lvl4pPr indent="-302894" lvl="3" marL="1828800" algn="l">
              <a:lnSpc>
                <a:spcPct val="100000"/>
              </a:lnSpc>
              <a:spcBef>
                <a:spcPts val="540"/>
              </a:spcBef>
              <a:spcAft>
                <a:spcPts val="0"/>
              </a:spcAft>
              <a:buSzPts val="1170"/>
              <a:buChar char="■"/>
              <a:defRPr/>
            </a:lvl4pPr>
            <a:lvl5pPr indent="-302895" lvl="4" marL="2286000" algn="l">
              <a:lnSpc>
                <a:spcPct val="100000"/>
              </a:lnSpc>
              <a:spcBef>
                <a:spcPts val="540"/>
              </a:spcBef>
              <a:spcAft>
                <a:spcPts val="0"/>
              </a:spcAft>
              <a:buSzPts val="1170"/>
              <a:buChar char="■"/>
              <a:defRPr/>
            </a:lvl5pPr>
            <a:lvl6pPr indent="-302895" lvl="5" marL="2743200" algn="l">
              <a:lnSpc>
                <a:spcPct val="100000"/>
              </a:lnSpc>
              <a:spcBef>
                <a:spcPts val="540"/>
              </a:spcBef>
              <a:spcAft>
                <a:spcPts val="0"/>
              </a:spcAft>
              <a:buSzPts val="1170"/>
              <a:buChar char="■"/>
              <a:defRPr/>
            </a:lvl6pPr>
            <a:lvl7pPr indent="-302895" lvl="6" marL="3200400" algn="l">
              <a:lnSpc>
                <a:spcPct val="100000"/>
              </a:lnSpc>
              <a:spcBef>
                <a:spcPts val="540"/>
              </a:spcBef>
              <a:spcAft>
                <a:spcPts val="0"/>
              </a:spcAft>
              <a:buSzPts val="1170"/>
              <a:buChar char="■"/>
              <a:defRPr/>
            </a:lvl7pPr>
            <a:lvl8pPr indent="-302895" lvl="7" marL="3657600" algn="l">
              <a:lnSpc>
                <a:spcPct val="100000"/>
              </a:lnSpc>
              <a:spcBef>
                <a:spcPts val="540"/>
              </a:spcBef>
              <a:spcAft>
                <a:spcPts val="0"/>
              </a:spcAft>
              <a:buSzPts val="1170"/>
              <a:buChar char="■"/>
              <a:defRPr/>
            </a:lvl8pPr>
            <a:lvl9pPr indent="-302895" lvl="8" marL="4114800" algn="l">
              <a:lnSpc>
                <a:spcPct val="100000"/>
              </a:lnSpc>
              <a:spcBef>
                <a:spcPts val="540"/>
              </a:spcBef>
              <a:spcAft>
                <a:spcPts val="0"/>
              </a:spcAft>
              <a:buSzPts val="1170"/>
              <a:buChar char="■"/>
              <a:defRPr/>
            </a:lvl9pPr>
          </a:lstStyle>
          <a:p/>
        </p:txBody>
      </p:sp>
      <p:sp>
        <p:nvSpPr>
          <p:cNvPr id="85" name="Google Shape;85;p12"/>
          <p:cNvSpPr txBox="1"/>
          <p:nvPr>
            <p:ph idx="10" type="dt"/>
          </p:nvPr>
        </p:nvSpPr>
        <p:spPr>
          <a:xfrm>
            <a:off x="250825" y="6278563"/>
            <a:ext cx="2881313"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12"/>
          <p:cNvSpPr txBox="1"/>
          <p:nvPr>
            <p:ph idx="11" type="ftr"/>
          </p:nvPr>
        </p:nvSpPr>
        <p:spPr>
          <a:xfrm>
            <a:off x="3276600" y="6278563"/>
            <a:ext cx="3959225" cy="4572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12"/>
          <p:cNvSpPr txBox="1"/>
          <p:nvPr>
            <p:ph idx="12" type="sldNum"/>
          </p:nvPr>
        </p:nvSpPr>
        <p:spPr>
          <a:xfrm>
            <a:off x="7380288" y="6278563"/>
            <a:ext cx="1512887"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8" name="Shape 88"/>
        <p:cNvGrpSpPr/>
        <p:nvPr/>
      </p:nvGrpSpPr>
      <p:grpSpPr>
        <a:xfrm>
          <a:off x="0" y="0"/>
          <a:ext cx="0" cy="0"/>
          <a:chOff x="0" y="0"/>
          <a:chExt cx="0" cy="0"/>
        </a:xfrm>
      </p:grpSpPr>
      <p:sp>
        <p:nvSpPr>
          <p:cNvPr id="89" name="Google Shape;89;p13"/>
          <p:cNvSpPr txBox="1"/>
          <p:nvPr>
            <p:ph type="title"/>
          </p:nvPr>
        </p:nvSpPr>
        <p:spPr>
          <a:xfrm rot="5400000">
            <a:off x="4838700" y="2036763"/>
            <a:ext cx="6010275" cy="21685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r">
              <a:lnSpc>
                <a:spcPct val="100000"/>
              </a:lnSpc>
              <a:spcBef>
                <a:spcPts val="0"/>
              </a:spcBef>
              <a:spcAft>
                <a:spcPts val="0"/>
              </a:spcAft>
              <a:buSzPts val="1400"/>
              <a:buNone/>
              <a:defRPr/>
            </a:lvl2pPr>
            <a:lvl3pPr lvl="2" algn="r">
              <a:lnSpc>
                <a:spcPct val="100000"/>
              </a:lnSpc>
              <a:spcBef>
                <a:spcPts val="0"/>
              </a:spcBef>
              <a:spcAft>
                <a:spcPts val="0"/>
              </a:spcAft>
              <a:buSzPts val="1400"/>
              <a:buNone/>
              <a:defRPr/>
            </a:lvl3pPr>
            <a:lvl4pPr lvl="3" algn="r">
              <a:lnSpc>
                <a:spcPct val="100000"/>
              </a:lnSpc>
              <a:spcBef>
                <a:spcPts val="0"/>
              </a:spcBef>
              <a:spcAft>
                <a:spcPts val="0"/>
              </a:spcAft>
              <a:buSzPts val="1400"/>
              <a:buNone/>
              <a:defRPr/>
            </a:lvl4pPr>
            <a:lvl5pPr lvl="4" algn="r">
              <a:lnSpc>
                <a:spcPct val="100000"/>
              </a:lnSpc>
              <a:spcBef>
                <a:spcPts val="0"/>
              </a:spcBef>
              <a:spcAft>
                <a:spcPts val="0"/>
              </a:spcAft>
              <a:buSzPts val="1400"/>
              <a:buNone/>
              <a:defRPr/>
            </a:lvl5pPr>
            <a:lvl6pPr lvl="5" algn="r">
              <a:lnSpc>
                <a:spcPct val="100000"/>
              </a:lnSpc>
              <a:spcBef>
                <a:spcPts val="0"/>
              </a:spcBef>
              <a:spcAft>
                <a:spcPts val="0"/>
              </a:spcAft>
              <a:buSzPts val="1400"/>
              <a:buNone/>
              <a:defRPr/>
            </a:lvl6pPr>
            <a:lvl7pPr lvl="6" algn="r">
              <a:lnSpc>
                <a:spcPct val="100000"/>
              </a:lnSpc>
              <a:spcBef>
                <a:spcPts val="0"/>
              </a:spcBef>
              <a:spcAft>
                <a:spcPts val="0"/>
              </a:spcAft>
              <a:buSzPts val="1400"/>
              <a:buNone/>
              <a:defRPr/>
            </a:lvl7pPr>
            <a:lvl8pPr lvl="7" algn="r">
              <a:lnSpc>
                <a:spcPct val="100000"/>
              </a:lnSpc>
              <a:spcBef>
                <a:spcPts val="0"/>
              </a:spcBef>
              <a:spcAft>
                <a:spcPts val="0"/>
              </a:spcAft>
              <a:buSzPts val="1400"/>
              <a:buNone/>
              <a:defRPr/>
            </a:lvl8pPr>
            <a:lvl9pPr lvl="8" algn="r">
              <a:lnSpc>
                <a:spcPct val="100000"/>
              </a:lnSpc>
              <a:spcBef>
                <a:spcPts val="0"/>
              </a:spcBef>
              <a:spcAft>
                <a:spcPts val="0"/>
              </a:spcAft>
              <a:buSzPts val="1400"/>
              <a:buNone/>
              <a:defRPr/>
            </a:lvl9pPr>
          </a:lstStyle>
          <a:p/>
        </p:txBody>
      </p:sp>
      <p:sp>
        <p:nvSpPr>
          <p:cNvPr id="90" name="Google Shape;90;p13"/>
          <p:cNvSpPr txBox="1"/>
          <p:nvPr>
            <p:ph idx="1" type="body"/>
          </p:nvPr>
        </p:nvSpPr>
        <p:spPr>
          <a:xfrm rot="5400000">
            <a:off x="423863" y="-57150"/>
            <a:ext cx="6010275" cy="6356350"/>
          </a:xfrm>
          <a:prstGeom prst="rect">
            <a:avLst/>
          </a:prstGeom>
          <a:noFill/>
          <a:ln>
            <a:noFill/>
          </a:ln>
        </p:spPr>
        <p:txBody>
          <a:bodyPr anchorCtr="0" anchor="t" bIns="45700" lIns="91425" spcFirstLastPara="1" rIns="91425" wrap="square" tIns="45700">
            <a:noAutofit/>
          </a:bodyPr>
          <a:lstStyle>
            <a:lvl1pPr indent="-302895" lvl="0" marL="457200" algn="l">
              <a:lnSpc>
                <a:spcPct val="100000"/>
              </a:lnSpc>
              <a:spcBef>
                <a:spcPts val="540"/>
              </a:spcBef>
              <a:spcAft>
                <a:spcPts val="0"/>
              </a:spcAft>
              <a:buSzPts val="1170"/>
              <a:buChar char="■"/>
              <a:defRPr/>
            </a:lvl1pPr>
            <a:lvl2pPr indent="-302894" lvl="1" marL="914400" algn="l">
              <a:lnSpc>
                <a:spcPct val="100000"/>
              </a:lnSpc>
              <a:spcBef>
                <a:spcPts val="540"/>
              </a:spcBef>
              <a:spcAft>
                <a:spcPts val="0"/>
              </a:spcAft>
              <a:buSzPts val="1170"/>
              <a:buChar char="■"/>
              <a:defRPr/>
            </a:lvl2pPr>
            <a:lvl3pPr indent="-302894" lvl="2" marL="1371600" algn="l">
              <a:lnSpc>
                <a:spcPct val="100000"/>
              </a:lnSpc>
              <a:spcBef>
                <a:spcPts val="540"/>
              </a:spcBef>
              <a:spcAft>
                <a:spcPts val="0"/>
              </a:spcAft>
              <a:buSzPts val="1170"/>
              <a:buChar char="■"/>
              <a:defRPr/>
            </a:lvl3pPr>
            <a:lvl4pPr indent="-302894" lvl="3" marL="1828800" algn="l">
              <a:lnSpc>
                <a:spcPct val="100000"/>
              </a:lnSpc>
              <a:spcBef>
                <a:spcPts val="540"/>
              </a:spcBef>
              <a:spcAft>
                <a:spcPts val="0"/>
              </a:spcAft>
              <a:buSzPts val="1170"/>
              <a:buChar char="■"/>
              <a:defRPr/>
            </a:lvl4pPr>
            <a:lvl5pPr indent="-302895" lvl="4" marL="2286000" algn="l">
              <a:lnSpc>
                <a:spcPct val="100000"/>
              </a:lnSpc>
              <a:spcBef>
                <a:spcPts val="540"/>
              </a:spcBef>
              <a:spcAft>
                <a:spcPts val="0"/>
              </a:spcAft>
              <a:buSzPts val="1170"/>
              <a:buChar char="■"/>
              <a:defRPr/>
            </a:lvl5pPr>
            <a:lvl6pPr indent="-302895" lvl="5" marL="2743200" algn="l">
              <a:lnSpc>
                <a:spcPct val="100000"/>
              </a:lnSpc>
              <a:spcBef>
                <a:spcPts val="540"/>
              </a:spcBef>
              <a:spcAft>
                <a:spcPts val="0"/>
              </a:spcAft>
              <a:buSzPts val="1170"/>
              <a:buChar char="■"/>
              <a:defRPr/>
            </a:lvl6pPr>
            <a:lvl7pPr indent="-302895" lvl="6" marL="3200400" algn="l">
              <a:lnSpc>
                <a:spcPct val="100000"/>
              </a:lnSpc>
              <a:spcBef>
                <a:spcPts val="540"/>
              </a:spcBef>
              <a:spcAft>
                <a:spcPts val="0"/>
              </a:spcAft>
              <a:buSzPts val="1170"/>
              <a:buChar char="■"/>
              <a:defRPr/>
            </a:lvl7pPr>
            <a:lvl8pPr indent="-302895" lvl="7" marL="3657600" algn="l">
              <a:lnSpc>
                <a:spcPct val="100000"/>
              </a:lnSpc>
              <a:spcBef>
                <a:spcPts val="540"/>
              </a:spcBef>
              <a:spcAft>
                <a:spcPts val="0"/>
              </a:spcAft>
              <a:buSzPts val="1170"/>
              <a:buChar char="■"/>
              <a:defRPr/>
            </a:lvl8pPr>
            <a:lvl9pPr indent="-302895" lvl="8" marL="4114800" algn="l">
              <a:lnSpc>
                <a:spcPct val="100000"/>
              </a:lnSpc>
              <a:spcBef>
                <a:spcPts val="540"/>
              </a:spcBef>
              <a:spcAft>
                <a:spcPts val="0"/>
              </a:spcAft>
              <a:buSzPts val="1170"/>
              <a:buChar char="■"/>
              <a:defRPr/>
            </a:lvl9pPr>
          </a:lstStyle>
          <a:p/>
        </p:txBody>
      </p:sp>
      <p:sp>
        <p:nvSpPr>
          <p:cNvPr id="91" name="Google Shape;91;p13"/>
          <p:cNvSpPr txBox="1"/>
          <p:nvPr>
            <p:ph idx="10" type="dt"/>
          </p:nvPr>
        </p:nvSpPr>
        <p:spPr>
          <a:xfrm>
            <a:off x="250825" y="6278563"/>
            <a:ext cx="2881313"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13"/>
          <p:cNvSpPr txBox="1"/>
          <p:nvPr>
            <p:ph idx="11" type="ftr"/>
          </p:nvPr>
        </p:nvSpPr>
        <p:spPr>
          <a:xfrm>
            <a:off x="3276600" y="6278563"/>
            <a:ext cx="3959225" cy="4572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3" name="Google Shape;93;p13"/>
          <p:cNvSpPr txBox="1"/>
          <p:nvPr>
            <p:ph idx="12" type="sldNum"/>
          </p:nvPr>
        </p:nvSpPr>
        <p:spPr>
          <a:xfrm>
            <a:off x="7380288" y="6278563"/>
            <a:ext cx="1512887"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6" name="Shape 26"/>
        <p:cNvGrpSpPr/>
        <p:nvPr/>
      </p:nvGrpSpPr>
      <p:grpSpPr>
        <a:xfrm>
          <a:off x="0" y="0"/>
          <a:ext cx="0" cy="0"/>
          <a:chOff x="0" y="0"/>
          <a:chExt cx="0" cy="0"/>
        </a:xfrm>
      </p:grpSpPr>
      <p:sp>
        <p:nvSpPr>
          <p:cNvPr id="27" name="Google Shape;27;p3"/>
          <p:cNvSpPr txBox="1"/>
          <p:nvPr>
            <p:ph idx="10" type="dt"/>
          </p:nvPr>
        </p:nvSpPr>
        <p:spPr>
          <a:xfrm>
            <a:off x="250825" y="6278563"/>
            <a:ext cx="2881313"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 name="Google Shape;28;p3"/>
          <p:cNvSpPr txBox="1"/>
          <p:nvPr>
            <p:ph idx="11" type="ftr"/>
          </p:nvPr>
        </p:nvSpPr>
        <p:spPr>
          <a:xfrm>
            <a:off x="3276600" y="6278563"/>
            <a:ext cx="3959225" cy="4572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3"/>
          <p:cNvSpPr txBox="1"/>
          <p:nvPr>
            <p:ph idx="12" type="sldNum"/>
          </p:nvPr>
        </p:nvSpPr>
        <p:spPr>
          <a:xfrm>
            <a:off x="7380288" y="6278563"/>
            <a:ext cx="1512887"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able" type="tbl">
  <p:cSld name="TABLE">
    <p:spTree>
      <p:nvGrpSpPr>
        <p:cNvPr id="30" name="Shape 30"/>
        <p:cNvGrpSpPr/>
        <p:nvPr/>
      </p:nvGrpSpPr>
      <p:grpSpPr>
        <a:xfrm>
          <a:off x="0" y="0"/>
          <a:ext cx="0" cy="0"/>
          <a:chOff x="0" y="0"/>
          <a:chExt cx="0" cy="0"/>
        </a:xfrm>
      </p:grpSpPr>
      <p:sp>
        <p:nvSpPr>
          <p:cNvPr id="31" name="Google Shape;31;p4"/>
          <p:cNvSpPr txBox="1"/>
          <p:nvPr>
            <p:ph type="title"/>
          </p:nvPr>
        </p:nvSpPr>
        <p:spPr>
          <a:xfrm>
            <a:off x="2771775" y="115888"/>
            <a:ext cx="6156325" cy="7207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r">
              <a:lnSpc>
                <a:spcPct val="100000"/>
              </a:lnSpc>
              <a:spcBef>
                <a:spcPts val="0"/>
              </a:spcBef>
              <a:spcAft>
                <a:spcPts val="0"/>
              </a:spcAft>
              <a:buSzPts val="1400"/>
              <a:buNone/>
              <a:defRPr/>
            </a:lvl2pPr>
            <a:lvl3pPr lvl="2" algn="r">
              <a:lnSpc>
                <a:spcPct val="100000"/>
              </a:lnSpc>
              <a:spcBef>
                <a:spcPts val="0"/>
              </a:spcBef>
              <a:spcAft>
                <a:spcPts val="0"/>
              </a:spcAft>
              <a:buSzPts val="1400"/>
              <a:buNone/>
              <a:defRPr/>
            </a:lvl3pPr>
            <a:lvl4pPr lvl="3" algn="r">
              <a:lnSpc>
                <a:spcPct val="100000"/>
              </a:lnSpc>
              <a:spcBef>
                <a:spcPts val="0"/>
              </a:spcBef>
              <a:spcAft>
                <a:spcPts val="0"/>
              </a:spcAft>
              <a:buSzPts val="1400"/>
              <a:buNone/>
              <a:defRPr/>
            </a:lvl4pPr>
            <a:lvl5pPr lvl="4" algn="r">
              <a:lnSpc>
                <a:spcPct val="100000"/>
              </a:lnSpc>
              <a:spcBef>
                <a:spcPts val="0"/>
              </a:spcBef>
              <a:spcAft>
                <a:spcPts val="0"/>
              </a:spcAft>
              <a:buSzPts val="1400"/>
              <a:buNone/>
              <a:defRPr/>
            </a:lvl5pPr>
            <a:lvl6pPr lvl="5" algn="r">
              <a:lnSpc>
                <a:spcPct val="100000"/>
              </a:lnSpc>
              <a:spcBef>
                <a:spcPts val="0"/>
              </a:spcBef>
              <a:spcAft>
                <a:spcPts val="0"/>
              </a:spcAft>
              <a:buSzPts val="1400"/>
              <a:buNone/>
              <a:defRPr/>
            </a:lvl6pPr>
            <a:lvl7pPr lvl="6" algn="r">
              <a:lnSpc>
                <a:spcPct val="100000"/>
              </a:lnSpc>
              <a:spcBef>
                <a:spcPts val="0"/>
              </a:spcBef>
              <a:spcAft>
                <a:spcPts val="0"/>
              </a:spcAft>
              <a:buSzPts val="1400"/>
              <a:buNone/>
              <a:defRPr/>
            </a:lvl7pPr>
            <a:lvl8pPr lvl="7" algn="r">
              <a:lnSpc>
                <a:spcPct val="100000"/>
              </a:lnSpc>
              <a:spcBef>
                <a:spcPts val="0"/>
              </a:spcBef>
              <a:spcAft>
                <a:spcPts val="0"/>
              </a:spcAft>
              <a:buSzPts val="1400"/>
              <a:buNone/>
              <a:defRPr/>
            </a:lvl8pPr>
            <a:lvl9pPr lvl="8" algn="r">
              <a:lnSpc>
                <a:spcPct val="100000"/>
              </a:lnSpc>
              <a:spcBef>
                <a:spcPts val="0"/>
              </a:spcBef>
              <a:spcAft>
                <a:spcPts val="0"/>
              </a:spcAft>
              <a:buSzPts val="1400"/>
              <a:buNone/>
              <a:defRPr/>
            </a:lvl9pPr>
          </a:lstStyle>
          <a:p/>
        </p:txBody>
      </p:sp>
      <p:sp>
        <p:nvSpPr>
          <p:cNvPr id="32" name="Google Shape;32;p4"/>
          <p:cNvSpPr txBox="1"/>
          <p:nvPr>
            <p:ph idx="10" type="dt"/>
          </p:nvPr>
        </p:nvSpPr>
        <p:spPr>
          <a:xfrm>
            <a:off x="250825" y="6278563"/>
            <a:ext cx="2881313"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4"/>
          <p:cNvSpPr txBox="1"/>
          <p:nvPr>
            <p:ph idx="11" type="ftr"/>
          </p:nvPr>
        </p:nvSpPr>
        <p:spPr>
          <a:xfrm>
            <a:off x="3276600" y="6278563"/>
            <a:ext cx="3959225" cy="4572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4"/>
          <p:cNvSpPr txBox="1"/>
          <p:nvPr>
            <p:ph idx="12" type="sldNum"/>
          </p:nvPr>
        </p:nvSpPr>
        <p:spPr>
          <a:xfrm>
            <a:off x="7380288" y="6278563"/>
            <a:ext cx="1512887"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35" name="Shape 35"/>
        <p:cNvGrpSpPr/>
        <p:nvPr/>
      </p:nvGrpSpPr>
      <p:grpSpPr>
        <a:xfrm>
          <a:off x="0" y="0"/>
          <a:ext cx="0" cy="0"/>
          <a:chOff x="0" y="0"/>
          <a:chExt cx="0" cy="0"/>
        </a:xfrm>
      </p:grpSpPr>
      <p:sp>
        <p:nvSpPr>
          <p:cNvPr id="36" name="Google Shape;36;p5"/>
          <p:cNvSpPr txBox="1"/>
          <p:nvPr>
            <p:ph type="title"/>
          </p:nvPr>
        </p:nvSpPr>
        <p:spPr>
          <a:xfrm>
            <a:off x="2771775" y="115888"/>
            <a:ext cx="6156325" cy="7207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r">
              <a:lnSpc>
                <a:spcPct val="100000"/>
              </a:lnSpc>
              <a:spcBef>
                <a:spcPts val="0"/>
              </a:spcBef>
              <a:spcAft>
                <a:spcPts val="0"/>
              </a:spcAft>
              <a:buSzPts val="1400"/>
              <a:buNone/>
              <a:defRPr/>
            </a:lvl2pPr>
            <a:lvl3pPr lvl="2" algn="r">
              <a:lnSpc>
                <a:spcPct val="100000"/>
              </a:lnSpc>
              <a:spcBef>
                <a:spcPts val="0"/>
              </a:spcBef>
              <a:spcAft>
                <a:spcPts val="0"/>
              </a:spcAft>
              <a:buSzPts val="1400"/>
              <a:buNone/>
              <a:defRPr/>
            </a:lvl3pPr>
            <a:lvl4pPr lvl="3" algn="r">
              <a:lnSpc>
                <a:spcPct val="100000"/>
              </a:lnSpc>
              <a:spcBef>
                <a:spcPts val="0"/>
              </a:spcBef>
              <a:spcAft>
                <a:spcPts val="0"/>
              </a:spcAft>
              <a:buSzPts val="1400"/>
              <a:buNone/>
              <a:defRPr/>
            </a:lvl4pPr>
            <a:lvl5pPr lvl="4" algn="r">
              <a:lnSpc>
                <a:spcPct val="100000"/>
              </a:lnSpc>
              <a:spcBef>
                <a:spcPts val="0"/>
              </a:spcBef>
              <a:spcAft>
                <a:spcPts val="0"/>
              </a:spcAft>
              <a:buSzPts val="1400"/>
              <a:buNone/>
              <a:defRPr/>
            </a:lvl5pPr>
            <a:lvl6pPr lvl="5" algn="r">
              <a:lnSpc>
                <a:spcPct val="100000"/>
              </a:lnSpc>
              <a:spcBef>
                <a:spcPts val="0"/>
              </a:spcBef>
              <a:spcAft>
                <a:spcPts val="0"/>
              </a:spcAft>
              <a:buSzPts val="1400"/>
              <a:buNone/>
              <a:defRPr/>
            </a:lvl6pPr>
            <a:lvl7pPr lvl="6" algn="r">
              <a:lnSpc>
                <a:spcPct val="100000"/>
              </a:lnSpc>
              <a:spcBef>
                <a:spcPts val="0"/>
              </a:spcBef>
              <a:spcAft>
                <a:spcPts val="0"/>
              </a:spcAft>
              <a:buSzPts val="1400"/>
              <a:buNone/>
              <a:defRPr/>
            </a:lvl7pPr>
            <a:lvl8pPr lvl="7" algn="r">
              <a:lnSpc>
                <a:spcPct val="100000"/>
              </a:lnSpc>
              <a:spcBef>
                <a:spcPts val="0"/>
              </a:spcBef>
              <a:spcAft>
                <a:spcPts val="0"/>
              </a:spcAft>
              <a:buSzPts val="1400"/>
              <a:buNone/>
              <a:defRPr/>
            </a:lvl8pPr>
            <a:lvl9pPr lvl="8" algn="r">
              <a:lnSpc>
                <a:spcPct val="100000"/>
              </a:lnSpc>
              <a:spcBef>
                <a:spcPts val="0"/>
              </a:spcBef>
              <a:spcAft>
                <a:spcPts val="0"/>
              </a:spcAft>
              <a:buSzPts val="1400"/>
              <a:buNone/>
              <a:defRPr/>
            </a:lvl9pPr>
          </a:lstStyle>
          <a:p/>
        </p:txBody>
      </p:sp>
      <p:sp>
        <p:nvSpPr>
          <p:cNvPr id="37" name="Google Shape;37;p5"/>
          <p:cNvSpPr txBox="1"/>
          <p:nvPr>
            <p:ph idx="1" type="body"/>
          </p:nvPr>
        </p:nvSpPr>
        <p:spPr>
          <a:xfrm>
            <a:off x="395288" y="1196975"/>
            <a:ext cx="8424862" cy="5000625"/>
          </a:xfrm>
          <a:prstGeom prst="rect">
            <a:avLst/>
          </a:prstGeom>
          <a:noFill/>
          <a:ln>
            <a:noFill/>
          </a:ln>
        </p:spPr>
        <p:txBody>
          <a:bodyPr anchorCtr="0" anchor="t" bIns="45700" lIns="91425" spcFirstLastPara="1" rIns="91425" wrap="square" tIns="45700">
            <a:noAutofit/>
          </a:bodyPr>
          <a:lstStyle>
            <a:lvl1pPr indent="-302895" lvl="0" marL="457200" algn="l">
              <a:lnSpc>
                <a:spcPct val="100000"/>
              </a:lnSpc>
              <a:spcBef>
                <a:spcPts val="540"/>
              </a:spcBef>
              <a:spcAft>
                <a:spcPts val="0"/>
              </a:spcAft>
              <a:buSzPts val="1170"/>
              <a:buChar char="■"/>
              <a:defRPr/>
            </a:lvl1pPr>
            <a:lvl2pPr indent="-302894" lvl="1" marL="914400" algn="l">
              <a:lnSpc>
                <a:spcPct val="100000"/>
              </a:lnSpc>
              <a:spcBef>
                <a:spcPts val="540"/>
              </a:spcBef>
              <a:spcAft>
                <a:spcPts val="0"/>
              </a:spcAft>
              <a:buSzPts val="1170"/>
              <a:buChar char="■"/>
              <a:defRPr/>
            </a:lvl2pPr>
            <a:lvl3pPr indent="-302894" lvl="2" marL="1371600" algn="l">
              <a:lnSpc>
                <a:spcPct val="100000"/>
              </a:lnSpc>
              <a:spcBef>
                <a:spcPts val="540"/>
              </a:spcBef>
              <a:spcAft>
                <a:spcPts val="0"/>
              </a:spcAft>
              <a:buSzPts val="1170"/>
              <a:buChar char="■"/>
              <a:defRPr/>
            </a:lvl3pPr>
            <a:lvl4pPr indent="-302894" lvl="3" marL="1828800" algn="l">
              <a:lnSpc>
                <a:spcPct val="100000"/>
              </a:lnSpc>
              <a:spcBef>
                <a:spcPts val="540"/>
              </a:spcBef>
              <a:spcAft>
                <a:spcPts val="0"/>
              </a:spcAft>
              <a:buSzPts val="1170"/>
              <a:buChar char="■"/>
              <a:defRPr/>
            </a:lvl4pPr>
            <a:lvl5pPr indent="-302895" lvl="4" marL="2286000" algn="l">
              <a:lnSpc>
                <a:spcPct val="100000"/>
              </a:lnSpc>
              <a:spcBef>
                <a:spcPts val="540"/>
              </a:spcBef>
              <a:spcAft>
                <a:spcPts val="0"/>
              </a:spcAft>
              <a:buSzPts val="1170"/>
              <a:buChar char="■"/>
              <a:defRPr/>
            </a:lvl5pPr>
            <a:lvl6pPr indent="-302895" lvl="5" marL="2743200" algn="l">
              <a:lnSpc>
                <a:spcPct val="100000"/>
              </a:lnSpc>
              <a:spcBef>
                <a:spcPts val="540"/>
              </a:spcBef>
              <a:spcAft>
                <a:spcPts val="0"/>
              </a:spcAft>
              <a:buSzPts val="1170"/>
              <a:buChar char="■"/>
              <a:defRPr/>
            </a:lvl6pPr>
            <a:lvl7pPr indent="-302895" lvl="6" marL="3200400" algn="l">
              <a:lnSpc>
                <a:spcPct val="100000"/>
              </a:lnSpc>
              <a:spcBef>
                <a:spcPts val="540"/>
              </a:spcBef>
              <a:spcAft>
                <a:spcPts val="0"/>
              </a:spcAft>
              <a:buSzPts val="1170"/>
              <a:buChar char="■"/>
              <a:defRPr/>
            </a:lvl7pPr>
            <a:lvl8pPr indent="-302895" lvl="7" marL="3657600" algn="l">
              <a:lnSpc>
                <a:spcPct val="100000"/>
              </a:lnSpc>
              <a:spcBef>
                <a:spcPts val="540"/>
              </a:spcBef>
              <a:spcAft>
                <a:spcPts val="0"/>
              </a:spcAft>
              <a:buSzPts val="1170"/>
              <a:buChar char="■"/>
              <a:defRPr/>
            </a:lvl8pPr>
            <a:lvl9pPr indent="-302895" lvl="8" marL="4114800" algn="l">
              <a:lnSpc>
                <a:spcPct val="100000"/>
              </a:lnSpc>
              <a:spcBef>
                <a:spcPts val="540"/>
              </a:spcBef>
              <a:spcAft>
                <a:spcPts val="0"/>
              </a:spcAft>
              <a:buSzPts val="1170"/>
              <a:buChar char="■"/>
              <a:defRPr/>
            </a:lvl9pPr>
          </a:lstStyle>
          <a:p/>
        </p:txBody>
      </p:sp>
      <p:sp>
        <p:nvSpPr>
          <p:cNvPr id="38" name="Google Shape;38;p5"/>
          <p:cNvSpPr txBox="1"/>
          <p:nvPr>
            <p:ph idx="10" type="dt"/>
          </p:nvPr>
        </p:nvSpPr>
        <p:spPr>
          <a:xfrm>
            <a:off x="250825" y="6278563"/>
            <a:ext cx="2881313"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5"/>
          <p:cNvSpPr txBox="1"/>
          <p:nvPr>
            <p:ph idx="11" type="ftr"/>
          </p:nvPr>
        </p:nvSpPr>
        <p:spPr>
          <a:xfrm>
            <a:off x="3276600" y="6278563"/>
            <a:ext cx="3959225" cy="4572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5"/>
          <p:cNvSpPr txBox="1"/>
          <p:nvPr>
            <p:ph idx="12" type="sldNum"/>
          </p:nvPr>
        </p:nvSpPr>
        <p:spPr>
          <a:xfrm>
            <a:off x="7380288" y="6278563"/>
            <a:ext cx="1512887"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1" name="Shape 41"/>
        <p:cNvGrpSpPr/>
        <p:nvPr/>
      </p:nvGrpSpPr>
      <p:grpSpPr>
        <a:xfrm>
          <a:off x="0" y="0"/>
          <a:ext cx="0" cy="0"/>
          <a:chOff x="0" y="0"/>
          <a:chExt cx="0" cy="0"/>
        </a:xfrm>
      </p:grpSpPr>
      <p:sp>
        <p:nvSpPr>
          <p:cNvPr id="42" name="Google Shape;42;p6"/>
          <p:cNvSpPr txBox="1"/>
          <p:nvPr>
            <p:ph type="title"/>
          </p:nvPr>
        </p:nvSpPr>
        <p:spPr>
          <a:xfrm>
            <a:off x="2771775" y="115888"/>
            <a:ext cx="6156325" cy="7207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r">
              <a:lnSpc>
                <a:spcPct val="100000"/>
              </a:lnSpc>
              <a:spcBef>
                <a:spcPts val="0"/>
              </a:spcBef>
              <a:spcAft>
                <a:spcPts val="0"/>
              </a:spcAft>
              <a:buSzPts val="1400"/>
              <a:buNone/>
              <a:defRPr/>
            </a:lvl2pPr>
            <a:lvl3pPr lvl="2" algn="r">
              <a:lnSpc>
                <a:spcPct val="100000"/>
              </a:lnSpc>
              <a:spcBef>
                <a:spcPts val="0"/>
              </a:spcBef>
              <a:spcAft>
                <a:spcPts val="0"/>
              </a:spcAft>
              <a:buSzPts val="1400"/>
              <a:buNone/>
              <a:defRPr/>
            </a:lvl3pPr>
            <a:lvl4pPr lvl="3" algn="r">
              <a:lnSpc>
                <a:spcPct val="100000"/>
              </a:lnSpc>
              <a:spcBef>
                <a:spcPts val="0"/>
              </a:spcBef>
              <a:spcAft>
                <a:spcPts val="0"/>
              </a:spcAft>
              <a:buSzPts val="1400"/>
              <a:buNone/>
              <a:defRPr/>
            </a:lvl4pPr>
            <a:lvl5pPr lvl="4" algn="r">
              <a:lnSpc>
                <a:spcPct val="100000"/>
              </a:lnSpc>
              <a:spcBef>
                <a:spcPts val="0"/>
              </a:spcBef>
              <a:spcAft>
                <a:spcPts val="0"/>
              </a:spcAft>
              <a:buSzPts val="1400"/>
              <a:buNone/>
              <a:defRPr/>
            </a:lvl5pPr>
            <a:lvl6pPr lvl="5" algn="r">
              <a:lnSpc>
                <a:spcPct val="100000"/>
              </a:lnSpc>
              <a:spcBef>
                <a:spcPts val="0"/>
              </a:spcBef>
              <a:spcAft>
                <a:spcPts val="0"/>
              </a:spcAft>
              <a:buSzPts val="1400"/>
              <a:buNone/>
              <a:defRPr/>
            </a:lvl6pPr>
            <a:lvl7pPr lvl="6" algn="r">
              <a:lnSpc>
                <a:spcPct val="100000"/>
              </a:lnSpc>
              <a:spcBef>
                <a:spcPts val="0"/>
              </a:spcBef>
              <a:spcAft>
                <a:spcPts val="0"/>
              </a:spcAft>
              <a:buSzPts val="1400"/>
              <a:buNone/>
              <a:defRPr/>
            </a:lvl7pPr>
            <a:lvl8pPr lvl="7" algn="r">
              <a:lnSpc>
                <a:spcPct val="100000"/>
              </a:lnSpc>
              <a:spcBef>
                <a:spcPts val="0"/>
              </a:spcBef>
              <a:spcAft>
                <a:spcPts val="0"/>
              </a:spcAft>
              <a:buSzPts val="1400"/>
              <a:buNone/>
              <a:defRPr/>
            </a:lvl8pPr>
            <a:lvl9pPr lvl="8" algn="r">
              <a:lnSpc>
                <a:spcPct val="100000"/>
              </a:lnSpc>
              <a:spcBef>
                <a:spcPts val="0"/>
              </a:spcBef>
              <a:spcAft>
                <a:spcPts val="0"/>
              </a:spcAft>
              <a:buSzPts val="1400"/>
              <a:buNone/>
              <a:defRPr/>
            </a:lvl9pPr>
          </a:lstStyle>
          <a:p/>
        </p:txBody>
      </p:sp>
      <p:sp>
        <p:nvSpPr>
          <p:cNvPr id="43" name="Google Shape;43;p6"/>
          <p:cNvSpPr txBox="1"/>
          <p:nvPr>
            <p:ph idx="10" type="dt"/>
          </p:nvPr>
        </p:nvSpPr>
        <p:spPr>
          <a:xfrm>
            <a:off x="250825" y="6278563"/>
            <a:ext cx="2881313"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6"/>
          <p:cNvSpPr txBox="1"/>
          <p:nvPr>
            <p:ph idx="11" type="ftr"/>
          </p:nvPr>
        </p:nvSpPr>
        <p:spPr>
          <a:xfrm>
            <a:off x="3276600" y="6278563"/>
            <a:ext cx="3959225" cy="4572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5" name="Google Shape;45;p6"/>
          <p:cNvSpPr txBox="1"/>
          <p:nvPr>
            <p:ph idx="12" type="sldNum"/>
          </p:nvPr>
        </p:nvSpPr>
        <p:spPr>
          <a:xfrm>
            <a:off x="7380288" y="6278563"/>
            <a:ext cx="1512887"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46" name="Shape 46"/>
        <p:cNvGrpSpPr/>
        <p:nvPr/>
      </p:nvGrpSpPr>
      <p:grpSpPr>
        <a:xfrm>
          <a:off x="0" y="0"/>
          <a:ext cx="0" cy="0"/>
          <a:chOff x="0" y="0"/>
          <a:chExt cx="0" cy="0"/>
        </a:xfrm>
      </p:grpSpPr>
      <p:sp>
        <p:nvSpPr>
          <p:cNvPr id="47" name="Google Shape;47;p7"/>
          <p:cNvSpPr txBox="1"/>
          <p:nvPr>
            <p:ph type="title"/>
          </p:nvPr>
        </p:nvSpPr>
        <p:spPr>
          <a:xfrm>
            <a:off x="722313" y="4406900"/>
            <a:ext cx="7772400" cy="1362075"/>
          </a:xfrm>
          <a:prstGeom prst="rect">
            <a:avLst/>
          </a:prstGeom>
          <a:noFill/>
          <a:ln>
            <a:noFill/>
          </a:ln>
        </p:spPr>
        <p:txBody>
          <a:bodyPr anchorCtr="0" anchor="t" bIns="45700" lIns="91425" spcFirstLastPara="1" rIns="91425" wrap="square" tIns="45700">
            <a:noAutofit/>
          </a:bodyPr>
          <a:lstStyle>
            <a:lvl1pPr lvl="0" algn="l">
              <a:lnSpc>
                <a:spcPct val="100000"/>
              </a:lnSpc>
              <a:spcBef>
                <a:spcPts val="0"/>
              </a:spcBef>
              <a:spcAft>
                <a:spcPts val="0"/>
              </a:spcAft>
              <a:buSzPts val="1400"/>
              <a:buNone/>
              <a:defRPr b="1" sz="4000" cap="none"/>
            </a:lvl1pPr>
            <a:lvl2pPr lvl="1" algn="r">
              <a:lnSpc>
                <a:spcPct val="100000"/>
              </a:lnSpc>
              <a:spcBef>
                <a:spcPts val="0"/>
              </a:spcBef>
              <a:spcAft>
                <a:spcPts val="0"/>
              </a:spcAft>
              <a:buSzPts val="1400"/>
              <a:buNone/>
              <a:defRPr/>
            </a:lvl2pPr>
            <a:lvl3pPr lvl="2" algn="r">
              <a:lnSpc>
                <a:spcPct val="100000"/>
              </a:lnSpc>
              <a:spcBef>
                <a:spcPts val="0"/>
              </a:spcBef>
              <a:spcAft>
                <a:spcPts val="0"/>
              </a:spcAft>
              <a:buSzPts val="1400"/>
              <a:buNone/>
              <a:defRPr/>
            </a:lvl3pPr>
            <a:lvl4pPr lvl="3" algn="r">
              <a:lnSpc>
                <a:spcPct val="100000"/>
              </a:lnSpc>
              <a:spcBef>
                <a:spcPts val="0"/>
              </a:spcBef>
              <a:spcAft>
                <a:spcPts val="0"/>
              </a:spcAft>
              <a:buSzPts val="1400"/>
              <a:buNone/>
              <a:defRPr/>
            </a:lvl4pPr>
            <a:lvl5pPr lvl="4" algn="r">
              <a:lnSpc>
                <a:spcPct val="100000"/>
              </a:lnSpc>
              <a:spcBef>
                <a:spcPts val="0"/>
              </a:spcBef>
              <a:spcAft>
                <a:spcPts val="0"/>
              </a:spcAft>
              <a:buSzPts val="1400"/>
              <a:buNone/>
              <a:defRPr/>
            </a:lvl5pPr>
            <a:lvl6pPr lvl="5" algn="r">
              <a:lnSpc>
                <a:spcPct val="100000"/>
              </a:lnSpc>
              <a:spcBef>
                <a:spcPts val="0"/>
              </a:spcBef>
              <a:spcAft>
                <a:spcPts val="0"/>
              </a:spcAft>
              <a:buSzPts val="1400"/>
              <a:buNone/>
              <a:defRPr/>
            </a:lvl6pPr>
            <a:lvl7pPr lvl="6" algn="r">
              <a:lnSpc>
                <a:spcPct val="100000"/>
              </a:lnSpc>
              <a:spcBef>
                <a:spcPts val="0"/>
              </a:spcBef>
              <a:spcAft>
                <a:spcPts val="0"/>
              </a:spcAft>
              <a:buSzPts val="1400"/>
              <a:buNone/>
              <a:defRPr/>
            </a:lvl7pPr>
            <a:lvl8pPr lvl="7" algn="r">
              <a:lnSpc>
                <a:spcPct val="100000"/>
              </a:lnSpc>
              <a:spcBef>
                <a:spcPts val="0"/>
              </a:spcBef>
              <a:spcAft>
                <a:spcPts val="0"/>
              </a:spcAft>
              <a:buSzPts val="1400"/>
              <a:buNone/>
              <a:defRPr/>
            </a:lvl8pPr>
            <a:lvl9pPr lvl="8" algn="r">
              <a:lnSpc>
                <a:spcPct val="100000"/>
              </a:lnSpc>
              <a:spcBef>
                <a:spcPts val="0"/>
              </a:spcBef>
              <a:spcAft>
                <a:spcPts val="0"/>
              </a:spcAft>
              <a:buSzPts val="1400"/>
              <a:buNone/>
              <a:defRPr/>
            </a:lvl9pPr>
          </a:lstStyle>
          <a:p/>
        </p:txBody>
      </p:sp>
      <p:sp>
        <p:nvSpPr>
          <p:cNvPr id="48" name="Google Shape;48;p7"/>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600"/>
              </a:spcBef>
              <a:spcAft>
                <a:spcPts val="0"/>
              </a:spcAft>
              <a:buSzPts val="1300"/>
              <a:buNone/>
              <a:defRPr sz="2000"/>
            </a:lvl1pPr>
            <a:lvl2pPr indent="-228600" lvl="1" marL="914400" algn="l">
              <a:lnSpc>
                <a:spcPct val="100000"/>
              </a:lnSpc>
              <a:spcBef>
                <a:spcPts val="540"/>
              </a:spcBef>
              <a:spcAft>
                <a:spcPts val="0"/>
              </a:spcAft>
              <a:buSzPts val="1170"/>
              <a:buNone/>
              <a:defRPr sz="1800"/>
            </a:lvl2pPr>
            <a:lvl3pPr indent="-228600" lvl="2" marL="1371600" algn="l">
              <a:lnSpc>
                <a:spcPct val="100000"/>
              </a:lnSpc>
              <a:spcBef>
                <a:spcPts val="480"/>
              </a:spcBef>
              <a:spcAft>
                <a:spcPts val="0"/>
              </a:spcAft>
              <a:buSzPts val="1040"/>
              <a:buNone/>
              <a:defRPr sz="1600"/>
            </a:lvl3pPr>
            <a:lvl4pPr indent="-228600" lvl="3" marL="1828800" algn="l">
              <a:lnSpc>
                <a:spcPct val="100000"/>
              </a:lnSpc>
              <a:spcBef>
                <a:spcPts val="420"/>
              </a:spcBef>
              <a:spcAft>
                <a:spcPts val="0"/>
              </a:spcAft>
              <a:buSzPts val="910"/>
              <a:buNone/>
              <a:defRPr sz="1400"/>
            </a:lvl4pPr>
            <a:lvl5pPr indent="-228600" lvl="4" marL="2286000" algn="l">
              <a:lnSpc>
                <a:spcPct val="100000"/>
              </a:lnSpc>
              <a:spcBef>
                <a:spcPts val="420"/>
              </a:spcBef>
              <a:spcAft>
                <a:spcPts val="0"/>
              </a:spcAft>
              <a:buSzPts val="910"/>
              <a:buNone/>
              <a:defRPr sz="1400"/>
            </a:lvl5pPr>
            <a:lvl6pPr indent="-228600" lvl="5" marL="2743200" algn="l">
              <a:lnSpc>
                <a:spcPct val="100000"/>
              </a:lnSpc>
              <a:spcBef>
                <a:spcPts val="420"/>
              </a:spcBef>
              <a:spcAft>
                <a:spcPts val="0"/>
              </a:spcAft>
              <a:buSzPts val="910"/>
              <a:buNone/>
              <a:defRPr sz="1400"/>
            </a:lvl6pPr>
            <a:lvl7pPr indent="-228600" lvl="6" marL="3200400" algn="l">
              <a:lnSpc>
                <a:spcPct val="100000"/>
              </a:lnSpc>
              <a:spcBef>
                <a:spcPts val="420"/>
              </a:spcBef>
              <a:spcAft>
                <a:spcPts val="0"/>
              </a:spcAft>
              <a:buSzPts val="910"/>
              <a:buNone/>
              <a:defRPr sz="1400"/>
            </a:lvl7pPr>
            <a:lvl8pPr indent="-228600" lvl="7" marL="3657600" algn="l">
              <a:lnSpc>
                <a:spcPct val="100000"/>
              </a:lnSpc>
              <a:spcBef>
                <a:spcPts val="420"/>
              </a:spcBef>
              <a:spcAft>
                <a:spcPts val="0"/>
              </a:spcAft>
              <a:buSzPts val="910"/>
              <a:buNone/>
              <a:defRPr sz="1400"/>
            </a:lvl8pPr>
            <a:lvl9pPr indent="-228600" lvl="8" marL="4114800" algn="l">
              <a:lnSpc>
                <a:spcPct val="100000"/>
              </a:lnSpc>
              <a:spcBef>
                <a:spcPts val="420"/>
              </a:spcBef>
              <a:spcAft>
                <a:spcPts val="0"/>
              </a:spcAft>
              <a:buSzPts val="910"/>
              <a:buNone/>
              <a:defRPr sz="1400"/>
            </a:lvl9pPr>
          </a:lstStyle>
          <a:p/>
        </p:txBody>
      </p:sp>
      <p:sp>
        <p:nvSpPr>
          <p:cNvPr id="49" name="Google Shape;49;p7"/>
          <p:cNvSpPr txBox="1"/>
          <p:nvPr>
            <p:ph idx="10" type="dt"/>
          </p:nvPr>
        </p:nvSpPr>
        <p:spPr>
          <a:xfrm>
            <a:off x="250825" y="6278563"/>
            <a:ext cx="2881313"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7"/>
          <p:cNvSpPr txBox="1"/>
          <p:nvPr>
            <p:ph idx="11" type="ftr"/>
          </p:nvPr>
        </p:nvSpPr>
        <p:spPr>
          <a:xfrm>
            <a:off x="3276600" y="6278563"/>
            <a:ext cx="3959225" cy="4572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7"/>
          <p:cNvSpPr txBox="1"/>
          <p:nvPr>
            <p:ph idx="12" type="sldNum"/>
          </p:nvPr>
        </p:nvSpPr>
        <p:spPr>
          <a:xfrm>
            <a:off x="7380288" y="6278563"/>
            <a:ext cx="1512887"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52" name="Shape 52"/>
        <p:cNvGrpSpPr/>
        <p:nvPr/>
      </p:nvGrpSpPr>
      <p:grpSpPr>
        <a:xfrm>
          <a:off x="0" y="0"/>
          <a:ext cx="0" cy="0"/>
          <a:chOff x="0" y="0"/>
          <a:chExt cx="0" cy="0"/>
        </a:xfrm>
      </p:grpSpPr>
      <p:sp>
        <p:nvSpPr>
          <p:cNvPr id="53" name="Google Shape;53;p8"/>
          <p:cNvSpPr txBox="1"/>
          <p:nvPr>
            <p:ph type="title"/>
          </p:nvPr>
        </p:nvSpPr>
        <p:spPr>
          <a:xfrm>
            <a:off x="2771775" y="115888"/>
            <a:ext cx="6156325" cy="7207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r">
              <a:lnSpc>
                <a:spcPct val="100000"/>
              </a:lnSpc>
              <a:spcBef>
                <a:spcPts val="0"/>
              </a:spcBef>
              <a:spcAft>
                <a:spcPts val="0"/>
              </a:spcAft>
              <a:buSzPts val="1400"/>
              <a:buNone/>
              <a:defRPr/>
            </a:lvl2pPr>
            <a:lvl3pPr lvl="2" algn="r">
              <a:lnSpc>
                <a:spcPct val="100000"/>
              </a:lnSpc>
              <a:spcBef>
                <a:spcPts val="0"/>
              </a:spcBef>
              <a:spcAft>
                <a:spcPts val="0"/>
              </a:spcAft>
              <a:buSzPts val="1400"/>
              <a:buNone/>
              <a:defRPr/>
            </a:lvl3pPr>
            <a:lvl4pPr lvl="3" algn="r">
              <a:lnSpc>
                <a:spcPct val="100000"/>
              </a:lnSpc>
              <a:spcBef>
                <a:spcPts val="0"/>
              </a:spcBef>
              <a:spcAft>
                <a:spcPts val="0"/>
              </a:spcAft>
              <a:buSzPts val="1400"/>
              <a:buNone/>
              <a:defRPr/>
            </a:lvl4pPr>
            <a:lvl5pPr lvl="4" algn="r">
              <a:lnSpc>
                <a:spcPct val="100000"/>
              </a:lnSpc>
              <a:spcBef>
                <a:spcPts val="0"/>
              </a:spcBef>
              <a:spcAft>
                <a:spcPts val="0"/>
              </a:spcAft>
              <a:buSzPts val="1400"/>
              <a:buNone/>
              <a:defRPr/>
            </a:lvl5pPr>
            <a:lvl6pPr lvl="5" algn="r">
              <a:lnSpc>
                <a:spcPct val="100000"/>
              </a:lnSpc>
              <a:spcBef>
                <a:spcPts val="0"/>
              </a:spcBef>
              <a:spcAft>
                <a:spcPts val="0"/>
              </a:spcAft>
              <a:buSzPts val="1400"/>
              <a:buNone/>
              <a:defRPr/>
            </a:lvl6pPr>
            <a:lvl7pPr lvl="6" algn="r">
              <a:lnSpc>
                <a:spcPct val="100000"/>
              </a:lnSpc>
              <a:spcBef>
                <a:spcPts val="0"/>
              </a:spcBef>
              <a:spcAft>
                <a:spcPts val="0"/>
              </a:spcAft>
              <a:buSzPts val="1400"/>
              <a:buNone/>
              <a:defRPr/>
            </a:lvl7pPr>
            <a:lvl8pPr lvl="7" algn="r">
              <a:lnSpc>
                <a:spcPct val="100000"/>
              </a:lnSpc>
              <a:spcBef>
                <a:spcPts val="0"/>
              </a:spcBef>
              <a:spcAft>
                <a:spcPts val="0"/>
              </a:spcAft>
              <a:buSzPts val="1400"/>
              <a:buNone/>
              <a:defRPr/>
            </a:lvl8pPr>
            <a:lvl9pPr lvl="8" algn="r">
              <a:lnSpc>
                <a:spcPct val="100000"/>
              </a:lnSpc>
              <a:spcBef>
                <a:spcPts val="0"/>
              </a:spcBef>
              <a:spcAft>
                <a:spcPts val="0"/>
              </a:spcAft>
              <a:buSzPts val="1400"/>
              <a:buNone/>
              <a:defRPr/>
            </a:lvl9pPr>
          </a:lstStyle>
          <a:p/>
        </p:txBody>
      </p:sp>
      <p:sp>
        <p:nvSpPr>
          <p:cNvPr id="54" name="Google Shape;54;p8"/>
          <p:cNvSpPr txBox="1"/>
          <p:nvPr>
            <p:ph idx="1" type="body"/>
          </p:nvPr>
        </p:nvSpPr>
        <p:spPr>
          <a:xfrm>
            <a:off x="250825" y="1125538"/>
            <a:ext cx="4135438" cy="5000625"/>
          </a:xfrm>
          <a:prstGeom prst="rect">
            <a:avLst/>
          </a:prstGeom>
          <a:noFill/>
          <a:ln>
            <a:noFill/>
          </a:ln>
        </p:spPr>
        <p:txBody>
          <a:bodyPr anchorCtr="0" anchor="t" bIns="45700" lIns="91425" spcFirstLastPara="1" rIns="91425" wrap="square" tIns="45700">
            <a:noAutofit/>
          </a:bodyPr>
          <a:lstStyle>
            <a:lvl1pPr indent="-344170" lvl="0" marL="457200" algn="l">
              <a:lnSpc>
                <a:spcPct val="100000"/>
              </a:lnSpc>
              <a:spcBef>
                <a:spcPts val="840"/>
              </a:spcBef>
              <a:spcAft>
                <a:spcPts val="0"/>
              </a:spcAft>
              <a:buSzPts val="1820"/>
              <a:buChar char="■"/>
              <a:defRPr sz="2800"/>
            </a:lvl1pPr>
            <a:lvl2pPr indent="-327660" lvl="1" marL="914400" algn="l">
              <a:lnSpc>
                <a:spcPct val="100000"/>
              </a:lnSpc>
              <a:spcBef>
                <a:spcPts val="720"/>
              </a:spcBef>
              <a:spcAft>
                <a:spcPts val="0"/>
              </a:spcAft>
              <a:buSzPts val="1560"/>
              <a:buChar char="■"/>
              <a:defRPr sz="2400"/>
            </a:lvl2pPr>
            <a:lvl3pPr indent="-311150" lvl="2" marL="1371600" algn="l">
              <a:lnSpc>
                <a:spcPct val="100000"/>
              </a:lnSpc>
              <a:spcBef>
                <a:spcPts val="600"/>
              </a:spcBef>
              <a:spcAft>
                <a:spcPts val="0"/>
              </a:spcAft>
              <a:buSzPts val="1300"/>
              <a:buChar char="■"/>
              <a:defRPr sz="2000"/>
            </a:lvl3pPr>
            <a:lvl4pPr indent="-302894" lvl="3" marL="1828800" algn="l">
              <a:lnSpc>
                <a:spcPct val="100000"/>
              </a:lnSpc>
              <a:spcBef>
                <a:spcPts val="540"/>
              </a:spcBef>
              <a:spcAft>
                <a:spcPts val="0"/>
              </a:spcAft>
              <a:buSzPts val="1170"/>
              <a:buChar char="■"/>
              <a:defRPr sz="1800"/>
            </a:lvl4pPr>
            <a:lvl5pPr indent="-302895" lvl="4" marL="2286000" algn="l">
              <a:lnSpc>
                <a:spcPct val="100000"/>
              </a:lnSpc>
              <a:spcBef>
                <a:spcPts val="540"/>
              </a:spcBef>
              <a:spcAft>
                <a:spcPts val="0"/>
              </a:spcAft>
              <a:buSzPts val="1170"/>
              <a:buChar char="■"/>
              <a:defRPr sz="1800"/>
            </a:lvl5pPr>
            <a:lvl6pPr indent="-302895" lvl="5" marL="2743200" algn="l">
              <a:lnSpc>
                <a:spcPct val="100000"/>
              </a:lnSpc>
              <a:spcBef>
                <a:spcPts val="540"/>
              </a:spcBef>
              <a:spcAft>
                <a:spcPts val="0"/>
              </a:spcAft>
              <a:buSzPts val="1170"/>
              <a:buChar char="■"/>
              <a:defRPr sz="1800"/>
            </a:lvl6pPr>
            <a:lvl7pPr indent="-302895" lvl="6" marL="3200400" algn="l">
              <a:lnSpc>
                <a:spcPct val="100000"/>
              </a:lnSpc>
              <a:spcBef>
                <a:spcPts val="540"/>
              </a:spcBef>
              <a:spcAft>
                <a:spcPts val="0"/>
              </a:spcAft>
              <a:buSzPts val="1170"/>
              <a:buChar char="■"/>
              <a:defRPr sz="1800"/>
            </a:lvl7pPr>
            <a:lvl8pPr indent="-302895" lvl="7" marL="3657600" algn="l">
              <a:lnSpc>
                <a:spcPct val="100000"/>
              </a:lnSpc>
              <a:spcBef>
                <a:spcPts val="540"/>
              </a:spcBef>
              <a:spcAft>
                <a:spcPts val="0"/>
              </a:spcAft>
              <a:buSzPts val="1170"/>
              <a:buChar char="■"/>
              <a:defRPr sz="1800"/>
            </a:lvl8pPr>
            <a:lvl9pPr indent="-302895" lvl="8" marL="4114800" algn="l">
              <a:lnSpc>
                <a:spcPct val="100000"/>
              </a:lnSpc>
              <a:spcBef>
                <a:spcPts val="540"/>
              </a:spcBef>
              <a:spcAft>
                <a:spcPts val="0"/>
              </a:spcAft>
              <a:buSzPts val="1170"/>
              <a:buChar char="■"/>
              <a:defRPr sz="1800"/>
            </a:lvl9pPr>
          </a:lstStyle>
          <a:p/>
        </p:txBody>
      </p:sp>
      <p:sp>
        <p:nvSpPr>
          <p:cNvPr id="55" name="Google Shape;55;p8"/>
          <p:cNvSpPr txBox="1"/>
          <p:nvPr>
            <p:ph idx="2" type="body"/>
          </p:nvPr>
        </p:nvSpPr>
        <p:spPr>
          <a:xfrm>
            <a:off x="4538663" y="1125538"/>
            <a:ext cx="4137025" cy="5000625"/>
          </a:xfrm>
          <a:prstGeom prst="rect">
            <a:avLst/>
          </a:prstGeom>
          <a:noFill/>
          <a:ln>
            <a:noFill/>
          </a:ln>
        </p:spPr>
        <p:txBody>
          <a:bodyPr anchorCtr="0" anchor="t" bIns="45700" lIns="91425" spcFirstLastPara="1" rIns="91425" wrap="square" tIns="45700">
            <a:noAutofit/>
          </a:bodyPr>
          <a:lstStyle>
            <a:lvl1pPr indent="-344170" lvl="0" marL="457200" algn="l">
              <a:lnSpc>
                <a:spcPct val="100000"/>
              </a:lnSpc>
              <a:spcBef>
                <a:spcPts val="840"/>
              </a:spcBef>
              <a:spcAft>
                <a:spcPts val="0"/>
              </a:spcAft>
              <a:buSzPts val="1820"/>
              <a:buChar char="■"/>
              <a:defRPr sz="2800"/>
            </a:lvl1pPr>
            <a:lvl2pPr indent="-327660" lvl="1" marL="914400" algn="l">
              <a:lnSpc>
                <a:spcPct val="100000"/>
              </a:lnSpc>
              <a:spcBef>
                <a:spcPts val="720"/>
              </a:spcBef>
              <a:spcAft>
                <a:spcPts val="0"/>
              </a:spcAft>
              <a:buSzPts val="1560"/>
              <a:buChar char="■"/>
              <a:defRPr sz="2400"/>
            </a:lvl2pPr>
            <a:lvl3pPr indent="-311150" lvl="2" marL="1371600" algn="l">
              <a:lnSpc>
                <a:spcPct val="100000"/>
              </a:lnSpc>
              <a:spcBef>
                <a:spcPts val="600"/>
              </a:spcBef>
              <a:spcAft>
                <a:spcPts val="0"/>
              </a:spcAft>
              <a:buSzPts val="1300"/>
              <a:buChar char="■"/>
              <a:defRPr sz="2000"/>
            </a:lvl3pPr>
            <a:lvl4pPr indent="-302894" lvl="3" marL="1828800" algn="l">
              <a:lnSpc>
                <a:spcPct val="100000"/>
              </a:lnSpc>
              <a:spcBef>
                <a:spcPts val="540"/>
              </a:spcBef>
              <a:spcAft>
                <a:spcPts val="0"/>
              </a:spcAft>
              <a:buSzPts val="1170"/>
              <a:buChar char="■"/>
              <a:defRPr sz="1800"/>
            </a:lvl4pPr>
            <a:lvl5pPr indent="-302895" lvl="4" marL="2286000" algn="l">
              <a:lnSpc>
                <a:spcPct val="100000"/>
              </a:lnSpc>
              <a:spcBef>
                <a:spcPts val="540"/>
              </a:spcBef>
              <a:spcAft>
                <a:spcPts val="0"/>
              </a:spcAft>
              <a:buSzPts val="1170"/>
              <a:buChar char="■"/>
              <a:defRPr sz="1800"/>
            </a:lvl5pPr>
            <a:lvl6pPr indent="-302895" lvl="5" marL="2743200" algn="l">
              <a:lnSpc>
                <a:spcPct val="100000"/>
              </a:lnSpc>
              <a:spcBef>
                <a:spcPts val="540"/>
              </a:spcBef>
              <a:spcAft>
                <a:spcPts val="0"/>
              </a:spcAft>
              <a:buSzPts val="1170"/>
              <a:buChar char="■"/>
              <a:defRPr sz="1800"/>
            </a:lvl6pPr>
            <a:lvl7pPr indent="-302895" lvl="6" marL="3200400" algn="l">
              <a:lnSpc>
                <a:spcPct val="100000"/>
              </a:lnSpc>
              <a:spcBef>
                <a:spcPts val="540"/>
              </a:spcBef>
              <a:spcAft>
                <a:spcPts val="0"/>
              </a:spcAft>
              <a:buSzPts val="1170"/>
              <a:buChar char="■"/>
              <a:defRPr sz="1800"/>
            </a:lvl7pPr>
            <a:lvl8pPr indent="-302895" lvl="7" marL="3657600" algn="l">
              <a:lnSpc>
                <a:spcPct val="100000"/>
              </a:lnSpc>
              <a:spcBef>
                <a:spcPts val="540"/>
              </a:spcBef>
              <a:spcAft>
                <a:spcPts val="0"/>
              </a:spcAft>
              <a:buSzPts val="1170"/>
              <a:buChar char="■"/>
              <a:defRPr sz="1800"/>
            </a:lvl8pPr>
            <a:lvl9pPr indent="-302895" lvl="8" marL="4114800" algn="l">
              <a:lnSpc>
                <a:spcPct val="100000"/>
              </a:lnSpc>
              <a:spcBef>
                <a:spcPts val="540"/>
              </a:spcBef>
              <a:spcAft>
                <a:spcPts val="0"/>
              </a:spcAft>
              <a:buSzPts val="1170"/>
              <a:buChar char="■"/>
              <a:defRPr sz="1800"/>
            </a:lvl9pPr>
          </a:lstStyle>
          <a:p/>
        </p:txBody>
      </p:sp>
      <p:sp>
        <p:nvSpPr>
          <p:cNvPr id="56" name="Google Shape;56;p8"/>
          <p:cNvSpPr txBox="1"/>
          <p:nvPr>
            <p:ph idx="10" type="dt"/>
          </p:nvPr>
        </p:nvSpPr>
        <p:spPr>
          <a:xfrm>
            <a:off x="250825" y="6278563"/>
            <a:ext cx="2881313"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8"/>
          <p:cNvSpPr txBox="1"/>
          <p:nvPr>
            <p:ph idx="11" type="ftr"/>
          </p:nvPr>
        </p:nvSpPr>
        <p:spPr>
          <a:xfrm>
            <a:off x="3276600" y="6278563"/>
            <a:ext cx="3959225" cy="4572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8"/>
          <p:cNvSpPr txBox="1"/>
          <p:nvPr>
            <p:ph idx="12" type="sldNum"/>
          </p:nvPr>
        </p:nvSpPr>
        <p:spPr>
          <a:xfrm>
            <a:off x="7380288" y="6278563"/>
            <a:ext cx="1512887"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9" name="Shape 59"/>
        <p:cNvGrpSpPr/>
        <p:nvPr/>
      </p:nvGrpSpPr>
      <p:grpSpPr>
        <a:xfrm>
          <a:off x="0" y="0"/>
          <a:ext cx="0" cy="0"/>
          <a:chOff x="0" y="0"/>
          <a:chExt cx="0" cy="0"/>
        </a:xfrm>
      </p:grpSpPr>
      <p:sp>
        <p:nvSpPr>
          <p:cNvPr id="60" name="Google Shape;60;p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r">
              <a:lnSpc>
                <a:spcPct val="100000"/>
              </a:lnSpc>
              <a:spcBef>
                <a:spcPts val="0"/>
              </a:spcBef>
              <a:spcAft>
                <a:spcPts val="0"/>
              </a:spcAft>
              <a:buSzPts val="1400"/>
              <a:buNone/>
              <a:defRPr/>
            </a:lvl2pPr>
            <a:lvl3pPr lvl="2" algn="r">
              <a:lnSpc>
                <a:spcPct val="100000"/>
              </a:lnSpc>
              <a:spcBef>
                <a:spcPts val="0"/>
              </a:spcBef>
              <a:spcAft>
                <a:spcPts val="0"/>
              </a:spcAft>
              <a:buSzPts val="1400"/>
              <a:buNone/>
              <a:defRPr/>
            </a:lvl3pPr>
            <a:lvl4pPr lvl="3" algn="r">
              <a:lnSpc>
                <a:spcPct val="100000"/>
              </a:lnSpc>
              <a:spcBef>
                <a:spcPts val="0"/>
              </a:spcBef>
              <a:spcAft>
                <a:spcPts val="0"/>
              </a:spcAft>
              <a:buSzPts val="1400"/>
              <a:buNone/>
              <a:defRPr/>
            </a:lvl4pPr>
            <a:lvl5pPr lvl="4" algn="r">
              <a:lnSpc>
                <a:spcPct val="100000"/>
              </a:lnSpc>
              <a:spcBef>
                <a:spcPts val="0"/>
              </a:spcBef>
              <a:spcAft>
                <a:spcPts val="0"/>
              </a:spcAft>
              <a:buSzPts val="1400"/>
              <a:buNone/>
              <a:defRPr/>
            </a:lvl5pPr>
            <a:lvl6pPr lvl="5" algn="r">
              <a:lnSpc>
                <a:spcPct val="100000"/>
              </a:lnSpc>
              <a:spcBef>
                <a:spcPts val="0"/>
              </a:spcBef>
              <a:spcAft>
                <a:spcPts val="0"/>
              </a:spcAft>
              <a:buSzPts val="1400"/>
              <a:buNone/>
              <a:defRPr/>
            </a:lvl6pPr>
            <a:lvl7pPr lvl="6" algn="r">
              <a:lnSpc>
                <a:spcPct val="100000"/>
              </a:lnSpc>
              <a:spcBef>
                <a:spcPts val="0"/>
              </a:spcBef>
              <a:spcAft>
                <a:spcPts val="0"/>
              </a:spcAft>
              <a:buSzPts val="1400"/>
              <a:buNone/>
              <a:defRPr/>
            </a:lvl7pPr>
            <a:lvl8pPr lvl="7" algn="r">
              <a:lnSpc>
                <a:spcPct val="100000"/>
              </a:lnSpc>
              <a:spcBef>
                <a:spcPts val="0"/>
              </a:spcBef>
              <a:spcAft>
                <a:spcPts val="0"/>
              </a:spcAft>
              <a:buSzPts val="1400"/>
              <a:buNone/>
              <a:defRPr/>
            </a:lvl8pPr>
            <a:lvl9pPr lvl="8" algn="r">
              <a:lnSpc>
                <a:spcPct val="100000"/>
              </a:lnSpc>
              <a:spcBef>
                <a:spcPts val="0"/>
              </a:spcBef>
              <a:spcAft>
                <a:spcPts val="0"/>
              </a:spcAft>
              <a:buSzPts val="1400"/>
              <a:buNone/>
              <a:defRPr/>
            </a:lvl9pPr>
          </a:lstStyle>
          <a:p/>
        </p:txBody>
      </p:sp>
      <p:sp>
        <p:nvSpPr>
          <p:cNvPr id="61" name="Google Shape;61;p9"/>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720"/>
              </a:spcBef>
              <a:spcAft>
                <a:spcPts val="0"/>
              </a:spcAft>
              <a:buSzPts val="1560"/>
              <a:buNone/>
              <a:defRPr b="1" sz="2400"/>
            </a:lvl1pPr>
            <a:lvl2pPr indent="-228600" lvl="1" marL="914400" algn="l">
              <a:lnSpc>
                <a:spcPct val="100000"/>
              </a:lnSpc>
              <a:spcBef>
                <a:spcPts val="600"/>
              </a:spcBef>
              <a:spcAft>
                <a:spcPts val="0"/>
              </a:spcAft>
              <a:buSzPts val="1300"/>
              <a:buNone/>
              <a:defRPr b="1" sz="2000"/>
            </a:lvl2pPr>
            <a:lvl3pPr indent="-228600" lvl="2" marL="1371600" algn="l">
              <a:lnSpc>
                <a:spcPct val="100000"/>
              </a:lnSpc>
              <a:spcBef>
                <a:spcPts val="540"/>
              </a:spcBef>
              <a:spcAft>
                <a:spcPts val="0"/>
              </a:spcAft>
              <a:buSzPts val="1170"/>
              <a:buNone/>
              <a:defRPr b="1" sz="1800"/>
            </a:lvl3pPr>
            <a:lvl4pPr indent="-228600" lvl="3" marL="1828800" algn="l">
              <a:lnSpc>
                <a:spcPct val="100000"/>
              </a:lnSpc>
              <a:spcBef>
                <a:spcPts val="480"/>
              </a:spcBef>
              <a:spcAft>
                <a:spcPts val="0"/>
              </a:spcAft>
              <a:buSzPts val="1040"/>
              <a:buNone/>
              <a:defRPr b="1" sz="1600"/>
            </a:lvl4pPr>
            <a:lvl5pPr indent="-228600" lvl="4" marL="2286000" algn="l">
              <a:lnSpc>
                <a:spcPct val="100000"/>
              </a:lnSpc>
              <a:spcBef>
                <a:spcPts val="480"/>
              </a:spcBef>
              <a:spcAft>
                <a:spcPts val="0"/>
              </a:spcAft>
              <a:buSzPts val="1040"/>
              <a:buNone/>
              <a:defRPr b="1" sz="1600"/>
            </a:lvl5pPr>
            <a:lvl6pPr indent="-228600" lvl="5" marL="2743200" algn="l">
              <a:lnSpc>
                <a:spcPct val="100000"/>
              </a:lnSpc>
              <a:spcBef>
                <a:spcPts val="480"/>
              </a:spcBef>
              <a:spcAft>
                <a:spcPts val="0"/>
              </a:spcAft>
              <a:buSzPts val="1040"/>
              <a:buNone/>
              <a:defRPr b="1" sz="1600"/>
            </a:lvl6pPr>
            <a:lvl7pPr indent="-228600" lvl="6" marL="3200400" algn="l">
              <a:lnSpc>
                <a:spcPct val="100000"/>
              </a:lnSpc>
              <a:spcBef>
                <a:spcPts val="480"/>
              </a:spcBef>
              <a:spcAft>
                <a:spcPts val="0"/>
              </a:spcAft>
              <a:buSzPts val="1040"/>
              <a:buNone/>
              <a:defRPr b="1" sz="1600"/>
            </a:lvl7pPr>
            <a:lvl8pPr indent="-228600" lvl="7" marL="3657600" algn="l">
              <a:lnSpc>
                <a:spcPct val="100000"/>
              </a:lnSpc>
              <a:spcBef>
                <a:spcPts val="480"/>
              </a:spcBef>
              <a:spcAft>
                <a:spcPts val="0"/>
              </a:spcAft>
              <a:buSzPts val="1040"/>
              <a:buNone/>
              <a:defRPr b="1" sz="1600"/>
            </a:lvl8pPr>
            <a:lvl9pPr indent="-228600" lvl="8" marL="4114800" algn="l">
              <a:lnSpc>
                <a:spcPct val="100000"/>
              </a:lnSpc>
              <a:spcBef>
                <a:spcPts val="480"/>
              </a:spcBef>
              <a:spcAft>
                <a:spcPts val="0"/>
              </a:spcAft>
              <a:buSzPts val="1040"/>
              <a:buNone/>
              <a:defRPr b="1" sz="1600"/>
            </a:lvl9pPr>
          </a:lstStyle>
          <a:p/>
        </p:txBody>
      </p:sp>
      <p:sp>
        <p:nvSpPr>
          <p:cNvPr id="62" name="Google Shape;62;p9"/>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27660" lvl="0" marL="457200" algn="l">
              <a:lnSpc>
                <a:spcPct val="100000"/>
              </a:lnSpc>
              <a:spcBef>
                <a:spcPts val="720"/>
              </a:spcBef>
              <a:spcAft>
                <a:spcPts val="0"/>
              </a:spcAft>
              <a:buSzPts val="1560"/>
              <a:buChar char="■"/>
              <a:defRPr sz="2400"/>
            </a:lvl1pPr>
            <a:lvl2pPr indent="-311150" lvl="1" marL="914400" algn="l">
              <a:lnSpc>
                <a:spcPct val="100000"/>
              </a:lnSpc>
              <a:spcBef>
                <a:spcPts val="600"/>
              </a:spcBef>
              <a:spcAft>
                <a:spcPts val="0"/>
              </a:spcAft>
              <a:buSzPts val="1300"/>
              <a:buChar char="■"/>
              <a:defRPr sz="2000"/>
            </a:lvl2pPr>
            <a:lvl3pPr indent="-302894" lvl="2" marL="1371600" algn="l">
              <a:lnSpc>
                <a:spcPct val="100000"/>
              </a:lnSpc>
              <a:spcBef>
                <a:spcPts val="540"/>
              </a:spcBef>
              <a:spcAft>
                <a:spcPts val="0"/>
              </a:spcAft>
              <a:buSzPts val="1170"/>
              <a:buChar char="■"/>
              <a:defRPr sz="1800"/>
            </a:lvl3pPr>
            <a:lvl4pPr indent="-294639" lvl="3" marL="1828800" algn="l">
              <a:lnSpc>
                <a:spcPct val="100000"/>
              </a:lnSpc>
              <a:spcBef>
                <a:spcPts val="480"/>
              </a:spcBef>
              <a:spcAft>
                <a:spcPts val="0"/>
              </a:spcAft>
              <a:buSzPts val="1040"/>
              <a:buChar char="■"/>
              <a:defRPr sz="1600"/>
            </a:lvl4pPr>
            <a:lvl5pPr indent="-294639" lvl="4" marL="2286000" algn="l">
              <a:lnSpc>
                <a:spcPct val="100000"/>
              </a:lnSpc>
              <a:spcBef>
                <a:spcPts val="480"/>
              </a:spcBef>
              <a:spcAft>
                <a:spcPts val="0"/>
              </a:spcAft>
              <a:buSzPts val="1040"/>
              <a:buChar char="■"/>
              <a:defRPr sz="1600"/>
            </a:lvl5pPr>
            <a:lvl6pPr indent="-294639" lvl="5" marL="2743200" algn="l">
              <a:lnSpc>
                <a:spcPct val="100000"/>
              </a:lnSpc>
              <a:spcBef>
                <a:spcPts val="480"/>
              </a:spcBef>
              <a:spcAft>
                <a:spcPts val="0"/>
              </a:spcAft>
              <a:buSzPts val="1040"/>
              <a:buChar char="■"/>
              <a:defRPr sz="1600"/>
            </a:lvl6pPr>
            <a:lvl7pPr indent="-294639" lvl="6" marL="3200400" algn="l">
              <a:lnSpc>
                <a:spcPct val="100000"/>
              </a:lnSpc>
              <a:spcBef>
                <a:spcPts val="480"/>
              </a:spcBef>
              <a:spcAft>
                <a:spcPts val="0"/>
              </a:spcAft>
              <a:buSzPts val="1040"/>
              <a:buChar char="■"/>
              <a:defRPr sz="1600"/>
            </a:lvl7pPr>
            <a:lvl8pPr indent="-294640" lvl="7" marL="3657600" algn="l">
              <a:lnSpc>
                <a:spcPct val="100000"/>
              </a:lnSpc>
              <a:spcBef>
                <a:spcPts val="480"/>
              </a:spcBef>
              <a:spcAft>
                <a:spcPts val="0"/>
              </a:spcAft>
              <a:buSzPts val="1040"/>
              <a:buChar char="■"/>
              <a:defRPr sz="1600"/>
            </a:lvl8pPr>
            <a:lvl9pPr indent="-294640" lvl="8" marL="4114800" algn="l">
              <a:lnSpc>
                <a:spcPct val="100000"/>
              </a:lnSpc>
              <a:spcBef>
                <a:spcPts val="480"/>
              </a:spcBef>
              <a:spcAft>
                <a:spcPts val="0"/>
              </a:spcAft>
              <a:buSzPts val="1040"/>
              <a:buChar char="■"/>
              <a:defRPr sz="1600"/>
            </a:lvl9pPr>
          </a:lstStyle>
          <a:p/>
        </p:txBody>
      </p:sp>
      <p:sp>
        <p:nvSpPr>
          <p:cNvPr id="63" name="Google Shape;63;p9"/>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720"/>
              </a:spcBef>
              <a:spcAft>
                <a:spcPts val="0"/>
              </a:spcAft>
              <a:buSzPts val="1560"/>
              <a:buNone/>
              <a:defRPr b="1" sz="2400"/>
            </a:lvl1pPr>
            <a:lvl2pPr indent="-228600" lvl="1" marL="914400" algn="l">
              <a:lnSpc>
                <a:spcPct val="100000"/>
              </a:lnSpc>
              <a:spcBef>
                <a:spcPts val="600"/>
              </a:spcBef>
              <a:spcAft>
                <a:spcPts val="0"/>
              </a:spcAft>
              <a:buSzPts val="1300"/>
              <a:buNone/>
              <a:defRPr b="1" sz="2000"/>
            </a:lvl2pPr>
            <a:lvl3pPr indent="-228600" lvl="2" marL="1371600" algn="l">
              <a:lnSpc>
                <a:spcPct val="100000"/>
              </a:lnSpc>
              <a:spcBef>
                <a:spcPts val="540"/>
              </a:spcBef>
              <a:spcAft>
                <a:spcPts val="0"/>
              </a:spcAft>
              <a:buSzPts val="1170"/>
              <a:buNone/>
              <a:defRPr b="1" sz="1800"/>
            </a:lvl3pPr>
            <a:lvl4pPr indent="-228600" lvl="3" marL="1828800" algn="l">
              <a:lnSpc>
                <a:spcPct val="100000"/>
              </a:lnSpc>
              <a:spcBef>
                <a:spcPts val="480"/>
              </a:spcBef>
              <a:spcAft>
                <a:spcPts val="0"/>
              </a:spcAft>
              <a:buSzPts val="1040"/>
              <a:buNone/>
              <a:defRPr b="1" sz="1600"/>
            </a:lvl4pPr>
            <a:lvl5pPr indent="-228600" lvl="4" marL="2286000" algn="l">
              <a:lnSpc>
                <a:spcPct val="100000"/>
              </a:lnSpc>
              <a:spcBef>
                <a:spcPts val="480"/>
              </a:spcBef>
              <a:spcAft>
                <a:spcPts val="0"/>
              </a:spcAft>
              <a:buSzPts val="1040"/>
              <a:buNone/>
              <a:defRPr b="1" sz="1600"/>
            </a:lvl5pPr>
            <a:lvl6pPr indent="-228600" lvl="5" marL="2743200" algn="l">
              <a:lnSpc>
                <a:spcPct val="100000"/>
              </a:lnSpc>
              <a:spcBef>
                <a:spcPts val="480"/>
              </a:spcBef>
              <a:spcAft>
                <a:spcPts val="0"/>
              </a:spcAft>
              <a:buSzPts val="1040"/>
              <a:buNone/>
              <a:defRPr b="1" sz="1600"/>
            </a:lvl6pPr>
            <a:lvl7pPr indent="-228600" lvl="6" marL="3200400" algn="l">
              <a:lnSpc>
                <a:spcPct val="100000"/>
              </a:lnSpc>
              <a:spcBef>
                <a:spcPts val="480"/>
              </a:spcBef>
              <a:spcAft>
                <a:spcPts val="0"/>
              </a:spcAft>
              <a:buSzPts val="1040"/>
              <a:buNone/>
              <a:defRPr b="1" sz="1600"/>
            </a:lvl7pPr>
            <a:lvl8pPr indent="-228600" lvl="7" marL="3657600" algn="l">
              <a:lnSpc>
                <a:spcPct val="100000"/>
              </a:lnSpc>
              <a:spcBef>
                <a:spcPts val="480"/>
              </a:spcBef>
              <a:spcAft>
                <a:spcPts val="0"/>
              </a:spcAft>
              <a:buSzPts val="1040"/>
              <a:buNone/>
              <a:defRPr b="1" sz="1600"/>
            </a:lvl8pPr>
            <a:lvl9pPr indent="-228600" lvl="8" marL="4114800" algn="l">
              <a:lnSpc>
                <a:spcPct val="100000"/>
              </a:lnSpc>
              <a:spcBef>
                <a:spcPts val="480"/>
              </a:spcBef>
              <a:spcAft>
                <a:spcPts val="0"/>
              </a:spcAft>
              <a:buSzPts val="1040"/>
              <a:buNone/>
              <a:defRPr b="1" sz="1600"/>
            </a:lvl9pPr>
          </a:lstStyle>
          <a:p/>
        </p:txBody>
      </p:sp>
      <p:sp>
        <p:nvSpPr>
          <p:cNvPr id="64" name="Google Shape;64;p9"/>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27660" lvl="0" marL="457200" algn="l">
              <a:lnSpc>
                <a:spcPct val="100000"/>
              </a:lnSpc>
              <a:spcBef>
                <a:spcPts val="720"/>
              </a:spcBef>
              <a:spcAft>
                <a:spcPts val="0"/>
              </a:spcAft>
              <a:buSzPts val="1560"/>
              <a:buChar char="■"/>
              <a:defRPr sz="2400"/>
            </a:lvl1pPr>
            <a:lvl2pPr indent="-311150" lvl="1" marL="914400" algn="l">
              <a:lnSpc>
                <a:spcPct val="100000"/>
              </a:lnSpc>
              <a:spcBef>
                <a:spcPts val="600"/>
              </a:spcBef>
              <a:spcAft>
                <a:spcPts val="0"/>
              </a:spcAft>
              <a:buSzPts val="1300"/>
              <a:buChar char="■"/>
              <a:defRPr sz="2000"/>
            </a:lvl2pPr>
            <a:lvl3pPr indent="-302894" lvl="2" marL="1371600" algn="l">
              <a:lnSpc>
                <a:spcPct val="100000"/>
              </a:lnSpc>
              <a:spcBef>
                <a:spcPts val="540"/>
              </a:spcBef>
              <a:spcAft>
                <a:spcPts val="0"/>
              </a:spcAft>
              <a:buSzPts val="1170"/>
              <a:buChar char="■"/>
              <a:defRPr sz="1800"/>
            </a:lvl3pPr>
            <a:lvl4pPr indent="-294639" lvl="3" marL="1828800" algn="l">
              <a:lnSpc>
                <a:spcPct val="100000"/>
              </a:lnSpc>
              <a:spcBef>
                <a:spcPts val="480"/>
              </a:spcBef>
              <a:spcAft>
                <a:spcPts val="0"/>
              </a:spcAft>
              <a:buSzPts val="1040"/>
              <a:buChar char="■"/>
              <a:defRPr sz="1600"/>
            </a:lvl4pPr>
            <a:lvl5pPr indent="-294639" lvl="4" marL="2286000" algn="l">
              <a:lnSpc>
                <a:spcPct val="100000"/>
              </a:lnSpc>
              <a:spcBef>
                <a:spcPts val="480"/>
              </a:spcBef>
              <a:spcAft>
                <a:spcPts val="0"/>
              </a:spcAft>
              <a:buSzPts val="1040"/>
              <a:buChar char="■"/>
              <a:defRPr sz="1600"/>
            </a:lvl5pPr>
            <a:lvl6pPr indent="-294639" lvl="5" marL="2743200" algn="l">
              <a:lnSpc>
                <a:spcPct val="100000"/>
              </a:lnSpc>
              <a:spcBef>
                <a:spcPts val="480"/>
              </a:spcBef>
              <a:spcAft>
                <a:spcPts val="0"/>
              </a:spcAft>
              <a:buSzPts val="1040"/>
              <a:buChar char="■"/>
              <a:defRPr sz="1600"/>
            </a:lvl6pPr>
            <a:lvl7pPr indent="-294639" lvl="6" marL="3200400" algn="l">
              <a:lnSpc>
                <a:spcPct val="100000"/>
              </a:lnSpc>
              <a:spcBef>
                <a:spcPts val="480"/>
              </a:spcBef>
              <a:spcAft>
                <a:spcPts val="0"/>
              </a:spcAft>
              <a:buSzPts val="1040"/>
              <a:buChar char="■"/>
              <a:defRPr sz="1600"/>
            </a:lvl7pPr>
            <a:lvl8pPr indent="-294640" lvl="7" marL="3657600" algn="l">
              <a:lnSpc>
                <a:spcPct val="100000"/>
              </a:lnSpc>
              <a:spcBef>
                <a:spcPts val="480"/>
              </a:spcBef>
              <a:spcAft>
                <a:spcPts val="0"/>
              </a:spcAft>
              <a:buSzPts val="1040"/>
              <a:buChar char="■"/>
              <a:defRPr sz="1600"/>
            </a:lvl8pPr>
            <a:lvl9pPr indent="-294640" lvl="8" marL="4114800" algn="l">
              <a:lnSpc>
                <a:spcPct val="100000"/>
              </a:lnSpc>
              <a:spcBef>
                <a:spcPts val="480"/>
              </a:spcBef>
              <a:spcAft>
                <a:spcPts val="0"/>
              </a:spcAft>
              <a:buSzPts val="1040"/>
              <a:buChar char="■"/>
              <a:defRPr sz="1600"/>
            </a:lvl9pPr>
          </a:lstStyle>
          <a:p/>
        </p:txBody>
      </p:sp>
      <p:sp>
        <p:nvSpPr>
          <p:cNvPr id="65" name="Google Shape;65;p9"/>
          <p:cNvSpPr txBox="1"/>
          <p:nvPr>
            <p:ph idx="10" type="dt"/>
          </p:nvPr>
        </p:nvSpPr>
        <p:spPr>
          <a:xfrm>
            <a:off x="250825" y="6278563"/>
            <a:ext cx="2881313"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9"/>
          <p:cNvSpPr txBox="1"/>
          <p:nvPr>
            <p:ph idx="11" type="ftr"/>
          </p:nvPr>
        </p:nvSpPr>
        <p:spPr>
          <a:xfrm>
            <a:off x="3276600" y="6278563"/>
            <a:ext cx="3959225" cy="4572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9"/>
          <p:cNvSpPr txBox="1"/>
          <p:nvPr>
            <p:ph idx="12" type="sldNum"/>
          </p:nvPr>
        </p:nvSpPr>
        <p:spPr>
          <a:xfrm>
            <a:off x="7380288" y="6278563"/>
            <a:ext cx="1512887"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8" name="Shape 68"/>
        <p:cNvGrpSpPr/>
        <p:nvPr/>
      </p:nvGrpSpPr>
      <p:grpSpPr>
        <a:xfrm>
          <a:off x="0" y="0"/>
          <a:ext cx="0" cy="0"/>
          <a:chOff x="0" y="0"/>
          <a:chExt cx="0" cy="0"/>
        </a:xfrm>
      </p:grpSpPr>
      <p:sp>
        <p:nvSpPr>
          <p:cNvPr id="69" name="Google Shape;69;p10"/>
          <p:cNvSpPr txBox="1"/>
          <p:nvPr>
            <p:ph type="title"/>
          </p:nvPr>
        </p:nvSpPr>
        <p:spPr>
          <a:xfrm>
            <a:off x="457200" y="273050"/>
            <a:ext cx="3008313" cy="11620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r">
              <a:lnSpc>
                <a:spcPct val="100000"/>
              </a:lnSpc>
              <a:spcBef>
                <a:spcPts val="0"/>
              </a:spcBef>
              <a:spcAft>
                <a:spcPts val="0"/>
              </a:spcAft>
              <a:buSzPts val="1400"/>
              <a:buNone/>
              <a:defRPr/>
            </a:lvl2pPr>
            <a:lvl3pPr lvl="2" algn="r">
              <a:lnSpc>
                <a:spcPct val="100000"/>
              </a:lnSpc>
              <a:spcBef>
                <a:spcPts val="0"/>
              </a:spcBef>
              <a:spcAft>
                <a:spcPts val="0"/>
              </a:spcAft>
              <a:buSzPts val="1400"/>
              <a:buNone/>
              <a:defRPr/>
            </a:lvl3pPr>
            <a:lvl4pPr lvl="3" algn="r">
              <a:lnSpc>
                <a:spcPct val="100000"/>
              </a:lnSpc>
              <a:spcBef>
                <a:spcPts val="0"/>
              </a:spcBef>
              <a:spcAft>
                <a:spcPts val="0"/>
              </a:spcAft>
              <a:buSzPts val="1400"/>
              <a:buNone/>
              <a:defRPr/>
            </a:lvl4pPr>
            <a:lvl5pPr lvl="4" algn="r">
              <a:lnSpc>
                <a:spcPct val="100000"/>
              </a:lnSpc>
              <a:spcBef>
                <a:spcPts val="0"/>
              </a:spcBef>
              <a:spcAft>
                <a:spcPts val="0"/>
              </a:spcAft>
              <a:buSzPts val="1400"/>
              <a:buNone/>
              <a:defRPr/>
            </a:lvl5pPr>
            <a:lvl6pPr lvl="5" algn="r">
              <a:lnSpc>
                <a:spcPct val="100000"/>
              </a:lnSpc>
              <a:spcBef>
                <a:spcPts val="0"/>
              </a:spcBef>
              <a:spcAft>
                <a:spcPts val="0"/>
              </a:spcAft>
              <a:buSzPts val="1400"/>
              <a:buNone/>
              <a:defRPr/>
            </a:lvl6pPr>
            <a:lvl7pPr lvl="6" algn="r">
              <a:lnSpc>
                <a:spcPct val="100000"/>
              </a:lnSpc>
              <a:spcBef>
                <a:spcPts val="0"/>
              </a:spcBef>
              <a:spcAft>
                <a:spcPts val="0"/>
              </a:spcAft>
              <a:buSzPts val="1400"/>
              <a:buNone/>
              <a:defRPr/>
            </a:lvl7pPr>
            <a:lvl8pPr lvl="7" algn="r">
              <a:lnSpc>
                <a:spcPct val="100000"/>
              </a:lnSpc>
              <a:spcBef>
                <a:spcPts val="0"/>
              </a:spcBef>
              <a:spcAft>
                <a:spcPts val="0"/>
              </a:spcAft>
              <a:buSzPts val="1400"/>
              <a:buNone/>
              <a:defRPr/>
            </a:lvl8pPr>
            <a:lvl9pPr lvl="8" algn="r">
              <a:lnSpc>
                <a:spcPct val="100000"/>
              </a:lnSpc>
              <a:spcBef>
                <a:spcPts val="0"/>
              </a:spcBef>
              <a:spcAft>
                <a:spcPts val="0"/>
              </a:spcAft>
              <a:buSzPts val="1400"/>
              <a:buNone/>
              <a:defRPr/>
            </a:lvl9pPr>
          </a:lstStyle>
          <a:p/>
        </p:txBody>
      </p:sp>
      <p:sp>
        <p:nvSpPr>
          <p:cNvPr id="70" name="Google Shape;70;p10"/>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360680" lvl="0" marL="457200" algn="l">
              <a:lnSpc>
                <a:spcPct val="100000"/>
              </a:lnSpc>
              <a:spcBef>
                <a:spcPts val="960"/>
              </a:spcBef>
              <a:spcAft>
                <a:spcPts val="0"/>
              </a:spcAft>
              <a:buSzPts val="2080"/>
              <a:buChar char="■"/>
              <a:defRPr sz="3200"/>
            </a:lvl1pPr>
            <a:lvl2pPr indent="-344169" lvl="1" marL="914400" algn="l">
              <a:lnSpc>
                <a:spcPct val="100000"/>
              </a:lnSpc>
              <a:spcBef>
                <a:spcPts val="840"/>
              </a:spcBef>
              <a:spcAft>
                <a:spcPts val="0"/>
              </a:spcAft>
              <a:buSzPts val="1820"/>
              <a:buChar char="■"/>
              <a:defRPr sz="2800"/>
            </a:lvl2pPr>
            <a:lvl3pPr indent="-327660" lvl="2" marL="1371600" algn="l">
              <a:lnSpc>
                <a:spcPct val="100000"/>
              </a:lnSpc>
              <a:spcBef>
                <a:spcPts val="720"/>
              </a:spcBef>
              <a:spcAft>
                <a:spcPts val="0"/>
              </a:spcAft>
              <a:buSzPts val="1560"/>
              <a:buChar char="■"/>
              <a:defRPr sz="2400"/>
            </a:lvl3pPr>
            <a:lvl4pPr indent="-311150" lvl="3" marL="1828800" algn="l">
              <a:lnSpc>
                <a:spcPct val="100000"/>
              </a:lnSpc>
              <a:spcBef>
                <a:spcPts val="600"/>
              </a:spcBef>
              <a:spcAft>
                <a:spcPts val="0"/>
              </a:spcAft>
              <a:buSzPts val="1300"/>
              <a:buChar char="■"/>
              <a:defRPr sz="2000"/>
            </a:lvl4pPr>
            <a:lvl5pPr indent="-311150" lvl="4" marL="2286000" algn="l">
              <a:lnSpc>
                <a:spcPct val="100000"/>
              </a:lnSpc>
              <a:spcBef>
                <a:spcPts val="600"/>
              </a:spcBef>
              <a:spcAft>
                <a:spcPts val="0"/>
              </a:spcAft>
              <a:buSzPts val="1300"/>
              <a:buChar char="■"/>
              <a:defRPr sz="2000"/>
            </a:lvl5pPr>
            <a:lvl6pPr indent="-311150" lvl="5" marL="2743200" algn="l">
              <a:lnSpc>
                <a:spcPct val="100000"/>
              </a:lnSpc>
              <a:spcBef>
                <a:spcPts val="600"/>
              </a:spcBef>
              <a:spcAft>
                <a:spcPts val="0"/>
              </a:spcAft>
              <a:buSzPts val="1300"/>
              <a:buChar char="■"/>
              <a:defRPr sz="2000"/>
            </a:lvl6pPr>
            <a:lvl7pPr indent="-311150" lvl="6" marL="3200400" algn="l">
              <a:lnSpc>
                <a:spcPct val="100000"/>
              </a:lnSpc>
              <a:spcBef>
                <a:spcPts val="600"/>
              </a:spcBef>
              <a:spcAft>
                <a:spcPts val="0"/>
              </a:spcAft>
              <a:buSzPts val="1300"/>
              <a:buChar char="■"/>
              <a:defRPr sz="2000"/>
            </a:lvl7pPr>
            <a:lvl8pPr indent="-311150" lvl="7" marL="3657600" algn="l">
              <a:lnSpc>
                <a:spcPct val="100000"/>
              </a:lnSpc>
              <a:spcBef>
                <a:spcPts val="600"/>
              </a:spcBef>
              <a:spcAft>
                <a:spcPts val="0"/>
              </a:spcAft>
              <a:buSzPts val="1300"/>
              <a:buChar char="■"/>
              <a:defRPr sz="2000"/>
            </a:lvl8pPr>
            <a:lvl9pPr indent="-311150" lvl="8" marL="4114800" algn="l">
              <a:lnSpc>
                <a:spcPct val="100000"/>
              </a:lnSpc>
              <a:spcBef>
                <a:spcPts val="600"/>
              </a:spcBef>
              <a:spcAft>
                <a:spcPts val="0"/>
              </a:spcAft>
              <a:buSzPts val="1300"/>
              <a:buChar char="■"/>
              <a:defRPr sz="2000"/>
            </a:lvl9pPr>
          </a:lstStyle>
          <a:p/>
        </p:txBody>
      </p:sp>
      <p:sp>
        <p:nvSpPr>
          <p:cNvPr id="71" name="Google Shape;71;p10"/>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420"/>
              </a:spcBef>
              <a:spcAft>
                <a:spcPts val="0"/>
              </a:spcAft>
              <a:buSzPts val="910"/>
              <a:buNone/>
              <a:defRPr sz="1400"/>
            </a:lvl1pPr>
            <a:lvl2pPr indent="-228600" lvl="1" marL="914400" algn="l">
              <a:lnSpc>
                <a:spcPct val="100000"/>
              </a:lnSpc>
              <a:spcBef>
                <a:spcPts val="360"/>
              </a:spcBef>
              <a:spcAft>
                <a:spcPts val="0"/>
              </a:spcAft>
              <a:buSzPts val="780"/>
              <a:buNone/>
              <a:defRPr sz="1200"/>
            </a:lvl2pPr>
            <a:lvl3pPr indent="-228600" lvl="2" marL="1371600" algn="l">
              <a:lnSpc>
                <a:spcPct val="100000"/>
              </a:lnSpc>
              <a:spcBef>
                <a:spcPts val="300"/>
              </a:spcBef>
              <a:spcAft>
                <a:spcPts val="0"/>
              </a:spcAft>
              <a:buSzPts val="650"/>
              <a:buNone/>
              <a:defRPr sz="1000"/>
            </a:lvl3pPr>
            <a:lvl4pPr indent="-228600" lvl="3" marL="1828800" algn="l">
              <a:lnSpc>
                <a:spcPct val="100000"/>
              </a:lnSpc>
              <a:spcBef>
                <a:spcPts val="270"/>
              </a:spcBef>
              <a:spcAft>
                <a:spcPts val="0"/>
              </a:spcAft>
              <a:buSzPts val="585"/>
              <a:buNone/>
              <a:defRPr sz="900"/>
            </a:lvl4pPr>
            <a:lvl5pPr indent="-228600" lvl="4" marL="2286000" algn="l">
              <a:lnSpc>
                <a:spcPct val="100000"/>
              </a:lnSpc>
              <a:spcBef>
                <a:spcPts val="270"/>
              </a:spcBef>
              <a:spcAft>
                <a:spcPts val="0"/>
              </a:spcAft>
              <a:buSzPts val="585"/>
              <a:buNone/>
              <a:defRPr sz="900"/>
            </a:lvl5pPr>
            <a:lvl6pPr indent="-228600" lvl="5" marL="2743200" algn="l">
              <a:lnSpc>
                <a:spcPct val="100000"/>
              </a:lnSpc>
              <a:spcBef>
                <a:spcPts val="270"/>
              </a:spcBef>
              <a:spcAft>
                <a:spcPts val="0"/>
              </a:spcAft>
              <a:buSzPts val="585"/>
              <a:buNone/>
              <a:defRPr sz="900"/>
            </a:lvl6pPr>
            <a:lvl7pPr indent="-228600" lvl="6" marL="3200400" algn="l">
              <a:lnSpc>
                <a:spcPct val="100000"/>
              </a:lnSpc>
              <a:spcBef>
                <a:spcPts val="270"/>
              </a:spcBef>
              <a:spcAft>
                <a:spcPts val="0"/>
              </a:spcAft>
              <a:buSzPts val="585"/>
              <a:buNone/>
              <a:defRPr sz="900"/>
            </a:lvl7pPr>
            <a:lvl8pPr indent="-228600" lvl="7" marL="3657600" algn="l">
              <a:lnSpc>
                <a:spcPct val="100000"/>
              </a:lnSpc>
              <a:spcBef>
                <a:spcPts val="270"/>
              </a:spcBef>
              <a:spcAft>
                <a:spcPts val="0"/>
              </a:spcAft>
              <a:buSzPts val="585"/>
              <a:buNone/>
              <a:defRPr sz="900"/>
            </a:lvl8pPr>
            <a:lvl9pPr indent="-228600" lvl="8" marL="4114800" algn="l">
              <a:lnSpc>
                <a:spcPct val="100000"/>
              </a:lnSpc>
              <a:spcBef>
                <a:spcPts val="270"/>
              </a:spcBef>
              <a:spcAft>
                <a:spcPts val="0"/>
              </a:spcAft>
              <a:buSzPts val="585"/>
              <a:buNone/>
              <a:defRPr sz="900"/>
            </a:lvl9pPr>
          </a:lstStyle>
          <a:p/>
        </p:txBody>
      </p:sp>
      <p:sp>
        <p:nvSpPr>
          <p:cNvPr id="72" name="Google Shape;72;p10"/>
          <p:cNvSpPr txBox="1"/>
          <p:nvPr>
            <p:ph idx="10" type="dt"/>
          </p:nvPr>
        </p:nvSpPr>
        <p:spPr>
          <a:xfrm>
            <a:off x="250825" y="6278563"/>
            <a:ext cx="2881313"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3" name="Google Shape;73;p10"/>
          <p:cNvSpPr txBox="1"/>
          <p:nvPr>
            <p:ph idx="11" type="ftr"/>
          </p:nvPr>
        </p:nvSpPr>
        <p:spPr>
          <a:xfrm>
            <a:off x="3276600" y="6278563"/>
            <a:ext cx="3959225" cy="457200"/>
          </a:xfrm>
          <a:prstGeom prst="rect">
            <a:avLst/>
          </a:prstGeom>
          <a:noFill/>
          <a:ln>
            <a:noFill/>
          </a:ln>
        </p:spPr>
        <p:txBody>
          <a:bodyPr anchorCtr="0" anchor="b" bIns="45700" lIns="91425" spcFirstLastPara="1" rIns="91425" wrap="square" tIns="45700">
            <a:noAutofit/>
          </a:bodyPr>
          <a:lstStyle>
            <a:lvl1pPr lvl="0" algn="ctr">
              <a:lnSpc>
                <a:spcPct val="100000"/>
              </a:lnSpc>
              <a:spcBef>
                <a:spcPts val="0"/>
              </a:spcBef>
              <a:spcAft>
                <a:spcPts val="0"/>
              </a:spcAft>
              <a:buClr>
                <a:schemeClr val="dk1"/>
              </a:buClr>
              <a:buSzPts val="14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10"/>
          <p:cNvSpPr txBox="1"/>
          <p:nvPr>
            <p:ph idx="12" type="sldNum"/>
          </p:nvPr>
        </p:nvSpPr>
        <p:spPr>
          <a:xfrm>
            <a:off x="7380288" y="6278563"/>
            <a:ext cx="1512887"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1.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4" Type="http://schemas.openxmlformats.org/officeDocument/2006/relationships/theme" Target="../theme/theme2.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p:nvPr/>
        </p:nvSpPr>
        <p:spPr>
          <a:xfrm>
            <a:off x="0" y="0"/>
            <a:ext cx="9144000" cy="908050"/>
          </a:xfrm>
          <a:prstGeom prst="rect">
            <a:avLst/>
          </a:prstGeom>
          <a:solidFill>
            <a:srgbClr val="A5002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18453B"/>
              </a:buClr>
              <a:buSzPts val="1300"/>
              <a:buFont typeface="Noto Sans Symbols"/>
              <a:buNone/>
            </a:pPr>
            <a:r>
              <a:t/>
            </a:r>
            <a:endParaRPr b="0" i="0" sz="2000" u="none" cap="none" strike="noStrike">
              <a:solidFill>
                <a:srgbClr val="000000"/>
              </a:solidFill>
              <a:latin typeface="Arial"/>
              <a:ea typeface="Arial"/>
              <a:cs typeface="Arial"/>
              <a:sym typeface="Arial"/>
            </a:endParaRPr>
          </a:p>
        </p:txBody>
      </p:sp>
      <p:sp>
        <p:nvSpPr>
          <p:cNvPr id="11" name="Google Shape;11;p1"/>
          <p:cNvSpPr txBox="1"/>
          <p:nvPr>
            <p:ph idx="10" type="dt"/>
          </p:nvPr>
        </p:nvSpPr>
        <p:spPr>
          <a:xfrm>
            <a:off x="250825" y="6278563"/>
            <a:ext cx="2881313"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2" name="Google Shape;12;p1"/>
          <p:cNvSpPr txBox="1"/>
          <p:nvPr>
            <p:ph idx="11" type="ftr"/>
          </p:nvPr>
        </p:nvSpPr>
        <p:spPr>
          <a:xfrm>
            <a:off x="3276600" y="6278563"/>
            <a:ext cx="3959225" cy="457200"/>
          </a:xfrm>
          <a:prstGeom prst="rect">
            <a:avLst/>
          </a:prstGeom>
          <a:noFill/>
          <a:ln>
            <a:noFill/>
          </a:ln>
        </p:spPr>
        <p:txBody>
          <a:bodyPr anchorCtr="0" anchor="b" bIns="45700" lIns="91425" spcFirstLastPara="1" rIns="91425" wrap="square" tIns="45700">
            <a:noAutofit/>
          </a:bodyPr>
          <a:lstStyle>
            <a:lvl1pPr lvl="0" marR="0" rtl="0" algn="ctr">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2" type="sldNum"/>
          </p:nvPr>
        </p:nvSpPr>
        <p:spPr>
          <a:xfrm>
            <a:off x="7380288" y="6278563"/>
            <a:ext cx="1512887" cy="457200"/>
          </a:xfrm>
          <a:prstGeom prst="rect">
            <a:avLst/>
          </a:prstGeom>
          <a:noFill/>
          <a:ln>
            <a:noFill/>
          </a:ln>
        </p:spPr>
        <p:txBody>
          <a:bodyPr anchorCtr="0" anchor="b"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400"/>
              <a:buFont typeface="Arial"/>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GB"/>
              <a:t>‹#›</a:t>
            </a:fld>
            <a:endParaRPr/>
          </a:p>
        </p:txBody>
      </p:sp>
      <p:sp>
        <p:nvSpPr>
          <p:cNvPr id="14" name="Google Shape;14;p1"/>
          <p:cNvSpPr txBox="1"/>
          <p:nvPr>
            <p:ph type="title"/>
          </p:nvPr>
        </p:nvSpPr>
        <p:spPr>
          <a:xfrm>
            <a:off x="2771775" y="115888"/>
            <a:ext cx="6156325" cy="7207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3200" u="none" cap="none" strike="noStrike">
                <a:solidFill>
                  <a:schemeClr val="dk1"/>
                </a:solidFill>
                <a:latin typeface="Arial"/>
                <a:ea typeface="Arial"/>
                <a:cs typeface="Arial"/>
                <a:sym typeface="Arial"/>
              </a:defRPr>
            </a:lvl1pPr>
            <a:lvl2pPr lvl="1" marR="0" rtl="0" algn="r">
              <a:lnSpc>
                <a:spcPct val="100000"/>
              </a:lnSpc>
              <a:spcBef>
                <a:spcPts val="0"/>
              </a:spcBef>
              <a:spcAft>
                <a:spcPts val="0"/>
              </a:spcAft>
              <a:buClr>
                <a:srgbClr val="000000"/>
              </a:buClr>
              <a:buSzPts val="1400"/>
              <a:buFont typeface="Arial"/>
              <a:buNone/>
              <a:defRPr b="0" i="0" sz="3200" u="none" cap="none" strike="noStrike">
                <a:solidFill>
                  <a:schemeClr val="dk1"/>
                </a:solidFill>
                <a:latin typeface="Arial"/>
                <a:ea typeface="Arial"/>
                <a:cs typeface="Arial"/>
                <a:sym typeface="Arial"/>
              </a:defRPr>
            </a:lvl2pPr>
            <a:lvl3pPr lvl="2" marR="0" rtl="0" algn="r">
              <a:lnSpc>
                <a:spcPct val="100000"/>
              </a:lnSpc>
              <a:spcBef>
                <a:spcPts val="0"/>
              </a:spcBef>
              <a:spcAft>
                <a:spcPts val="0"/>
              </a:spcAft>
              <a:buClr>
                <a:srgbClr val="000000"/>
              </a:buClr>
              <a:buSzPts val="1400"/>
              <a:buFont typeface="Arial"/>
              <a:buNone/>
              <a:defRPr b="0" i="0" sz="3200" u="none" cap="none" strike="noStrike">
                <a:solidFill>
                  <a:schemeClr val="dk1"/>
                </a:solidFill>
                <a:latin typeface="Arial"/>
                <a:ea typeface="Arial"/>
                <a:cs typeface="Arial"/>
                <a:sym typeface="Arial"/>
              </a:defRPr>
            </a:lvl3pPr>
            <a:lvl4pPr lvl="3" marR="0" rtl="0" algn="r">
              <a:lnSpc>
                <a:spcPct val="100000"/>
              </a:lnSpc>
              <a:spcBef>
                <a:spcPts val="0"/>
              </a:spcBef>
              <a:spcAft>
                <a:spcPts val="0"/>
              </a:spcAft>
              <a:buClr>
                <a:srgbClr val="000000"/>
              </a:buClr>
              <a:buSzPts val="1400"/>
              <a:buFont typeface="Arial"/>
              <a:buNone/>
              <a:defRPr b="0" i="0" sz="3200" u="none" cap="none" strike="noStrike">
                <a:solidFill>
                  <a:schemeClr val="dk1"/>
                </a:solidFill>
                <a:latin typeface="Arial"/>
                <a:ea typeface="Arial"/>
                <a:cs typeface="Arial"/>
                <a:sym typeface="Arial"/>
              </a:defRPr>
            </a:lvl4pPr>
            <a:lvl5pPr lvl="4" marR="0" rtl="0" algn="r">
              <a:lnSpc>
                <a:spcPct val="100000"/>
              </a:lnSpc>
              <a:spcBef>
                <a:spcPts val="0"/>
              </a:spcBef>
              <a:spcAft>
                <a:spcPts val="0"/>
              </a:spcAft>
              <a:buClr>
                <a:srgbClr val="000000"/>
              </a:buClr>
              <a:buSzPts val="1400"/>
              <a:buFont typeface="Arial"/>
              <a:buNone/>
              <a:defRPr b="0" i="0" sz="3200" u="none" cap="none" strike="noStrike">
                <a:solidFill>
                  <a:schemeClr val="dk1"/>
                </a:solidFill>
                <a:latin typeface="Arial"/>
                <a:ea typeface="Arial"/>
                <a:cs typeface="Arial"/>
                <a:sym typeface="Arial"/>
              </a:defRPr>
            </a:lvl5pPr>
            <a:lvl6pPr lvl="5" marR="0" rtl="0" algn="r">
              <a:lnSpc>
                <a:spcPct val="100000"/>
              </a:lnSpc>
              <a:spcBef>
                <a:spcPts val="0"/>
              </a:spcBef>
              <a:spcAft>
                <a:spcPts val="0"/>
              </a:spcAft>
              <a:buClr>
                <a:srgbClr val="000000"/>
              </a:buClr>
              <a:buSzPts val="1400"/>
              <a:buFont typeface="Arial"/>
              <a:buNone/>
              <a:defRPr b="0" i="0" sz="3200" u="none" cap="none" strike="noStrike">
                <a:solidFill>
                  <a:schemeClr val="dk1"/>
                </a:solidFill>
                <a:latin typeface="Arial"/>
                <a:ea typeface="Arial"/>
                <a:cs typeface="Arial"/>
                <a:sym typeface="Arial"/>
              </a:defRPr>
            </a:lvl6pPr>
            <a:lvl7pPr lvl="6" marR="0" rtl="0" algn="r">
              <a:lnSpc>
                <a:spcPct val="100000"/>
              </a:lnSpc>
              <a:spcBef>
                <a:spcPts val="0"/>
              </a:spcBef>
              <a:spcAft>
                <a:spcPts val="0"/>
              </a:spcAft>
              <a:buClr>
                <a:srgbClr val="000000"/>
              </a:buClr>
              <a:buSzPts val="1400"/>
              <a:buFont typeface="Arial"/>
              <a:buNone/>
              <a:defRPr b="0" i="0" sz="3200" u="none" cap="none" strike="noStrike">
                <a:solidFill>
                  <a:schemeClr val="dk1"/>
                </a:solidFill>
                <a:latin typeface="Arial"/>
                <a:ea typeface="Arial"/>
                <a:cs typeface="Arial"/>
                <a:sym typeface="Arial"/>
              </a:defRPr>
            </a:lvl7pPr>
            <a:lvl8pPr lvl="7" marR="0" rtl="0" algn="r">
              <a:lnSpc>
                <a:spcPct val="100000"/>
              </a:lnSpc>
              <a:spcBef>
                <a:spcPts val="0"/>
              </a:spcBef>
              <a:spcAft>
                <a:spcPts val="0"/>
              </a:spcAft>
              <a:buClr>
                <a:srgbClr val="000000"/>
              </a:buClr>
              <a:buSzPts val="1400"/>
              <a:buFont typeface="Arial"/>
              <a:buNone/>
              <a:defRPr b="0" i="0" sz="3200" u="none" cap="none" strike="noStrike">
                <a:solidFill>
                  <a:schemeClr val="dk1"/>
                </a:solidFill>
                <a:latin typeface="Arial"/>
                <a:ea typeface="Arial"/>
                <a:cs typeface="Arial"/>
                <a:sym typeface="Arial"/>
              </a:defRPr>
            </a:lvl8pPr>
            <a:lvl9pPr lvl="8" marR="0" rtl="0" algn="r">
              <a:lnSpc>
                <a:spcPct val="100000"/>
              </a:lnSpc>
              <a:spcBef>
                <a:spcPts val="0"/>
              </a:spcBef>
              <a:spcAft>
                <a:spcPts val="0"/>
              </a:spcAft>
              <a:buClr>
                <a:srgbClr val="000000"/>
              </a:buClr>
              <a:buSzPts val="1400"/>
              <a:buFont typeface="Arial"/>
              <a:buNone/>
              <a:defRPr b="0" i="0" sz="3200" u="none" cap="none" strike="noStrike">
                <a:solidFill>
                  <a:schemeClr val="dk1"/>
                </a:solidFill>
                <a:latin typeface="Arial"/>
                <a:ea typeface="Arial"/>
                <a:cs typeface="Arial"/>
                <a:sym typeface="Arial"/>
              </a:defRPr>
            </a:lvl9pPr>
          </a:lstStyle>
          <a:p/>
        </p:txBody>
      </p:sp>
      <p:sp>
        <p:nvSpPr>
          <p:cNvPr id="15" name="Google Shape;15;p1"/>
          <p:cNvSpPr txBox="1"/>
          <p:nvPr>
            <p:ph idx="1" type="body"/>
          </p:nvPr>
        </p:nvSpPr>
        <p:spPr>
          <a:xfrm>
            <a:off x="395288" y="1196975"/>
            <a:ext cx="8424862" cy="5000625"/>
          </a:xfrm>
          <a:prstGeom prst="rect">
            <a:avLst/>
          </a:prstGeom>
          <a:noFill/>
          <a:ln>
            <a:noFill/>
          </a:ln>
        </p:spPr>
        <p:txBody>
          <a:bodyPr anchorCtr="0" anchor="t" bIns="45700" lIns="91425" spcFirstLastPara="1" rIns="91425" wrap="square" tIns="45700">
            <a:noAutofit/>
          </a:bodyPr>
          <a:lstStyle>
            <a:lvl1pPr indent="-360680" lvl="0" marL="457200" marR="0" rtl="0" algn="l">
              <a:lnSpc>
                <a:spcPct val="100000"/>
              </a:lnSpc>
              <a:spcBef>
                <a:spcPts val="960"/>
              </a:spcBef>
              <a:spcAft>
                <a:spcPts val="0"/>
              </a:spcAft>
              <a:buClr>
                <a:srgbClr val="18453B"/>
              </a:buClr>
              <a:buSzPts val="2080"/>
              <a:buFont typeface="Noto Sans Symbols"/>
              <a:buChar char="■"/>
              <a:defRPr b="0" i="0" sz="3200" u="none" cap="none" strike="noStrike">
                <a:solidFill>
                  <a:srgbClr val="000000"/>
                </a:solidFill>
                <a:latin typeface="Arial"/>
                <a:ea typeface="Arial"/>
                <a:cs typeface="Arial"/>
                <a:sym typeface="Arial"/>
              </a:defRPr>
            </a:lvl1pPr>
            <a:lvl2pPr indent="-352425" lvl="1" marL="914400" marR="0" rtl="0" algn="l">
              <a:lnSpc>
                <a:spcPct val="100000"/>
              </a:lnSpc>
              <a:spcBef>
                <a:spcPts val="900"/>
              </a:spcBef>
              <a:spcAft>
                <a:spcPts val="0"/>
              </a:spcAft>
              <a:buClr>
                <a:srgbClr val="18453B"/>
              </a:buClr>
              <a:buSzPts val="1950"/>
              <a:buFont typeface="Noto Sans Symbols"/>
              <a:buChar char="■"/>
              <a:defRPr b="0" i="0" sz="3000" u="none" cap="none" strike="noStrike">
                <a:solidFill>
                  <a:srgbClr val="000000"/>
                </a:solidFill>
                <a:latin typeface="Arial"/>
                <a:ea typeface="Arial"/>
                <a:cs typeface="Arial"/>
                <a:sym typeface="Arial"/>
              </a:defRPr>
            </a:lvl2pPr>
            <a:lvl3pPr indent="-344169" lvl="2" marL="1371600" marR="0" rtl="0" algn="l">
              <a:lnSpc>
                <a:spcPct val="100000"/>
              </a:lnSpc>
              <a:spcBef>
                <a:spcPts val="840"/>
              </a:spcBef>
              <a:spcAft>
                <a:spcPts val="0"/>
              </a:spcAft>
              <a:buClr>
                <a:srgbClr val="18453B"/>
              </a:buClr>
              <a:buSzPts val="1820"/>
              <a:buFont typeface="Noto Sans Symbols"/>
              <a:buChar char="■"/>
              <a:defRPr b="0" i="0" sz="2800" u="none" cap="none" strike="noStrike">
                <a:solidFill>
                  <a:srgbClr val="000000"/>
                </a:solidFill>
                <a:latin typeface="Arial"/>
                <a:ea typeface="Arial"/>
                <a:cs typeface="Arial"/>
                <a:sym typeface="Arial"/>
              </a:defRPr>
            </a:lvl3pPr>
            <a:lvl4pPr indent="-335914" lvl="3" marL="1828800" marR="0" rtl="0" algn="l">
              <a:lnSpc>
                <a:spcPct val="100000"/>
              </a:lnSpc>
              <a:spcBef>
                <a:spcPts val="780"/>
              </a:spcBef>
              <a:spcAft>
                <a:spcPts val="0"/>
              </a:spcAft>
              <a:buClr>
                <a:srgbClr val="18453B"/>
              </a:buClr>
              <a:buSzPts val="1690"/>
              <a:buFont typeface="Noto Sans Symbols"/>
              <a:buChar char="■"/>
              <a:defRPr b="0" i="0" sz="2600" u="none" cap="none" strike="noStrike">
                <a:solidFill>
                  <a:srgbClr val="000000"/>
                </a:solidFill>
                <a:latin typeface="Arial"/>
                <a:ea typeface="Arial"/>
                <a:cs typeface="Arial"/>
                <a:sym typeface="Arial"/>
              </a:defRPr>
            </a:lvl4pPr>
            <a:lvl5pPr indent="-327660" lvl="4" marL="2286000" marR="0" rtl="0" algn="l">
              <a:lnSpc>
                <a:spcPct val="100000"/>
              </a:lnSpc>
              <a:spcBef>
                <a:spcPts val="720"/>
              </a:spcBef>
              <a:spcAft>
                <a:spcPts val="0"/>
              </a:spcAft>
              <a:buClr>
                <a:srgbClr val="18453B"/>
              </a:buClr>
              <a:buSzPts val="1560"/>
              <a:buFont typeface="Noto Sans Symbols"/>
              <a:buChar char="■"/>
              <a:defRPr b="0" i="0" sz="2400" u="none" cap="none" strike="noStrike">
                <a:solidFill>
                  <a:srgbClr val="000000"/>
                </a:solidFill>
                <a:latin typeface="Arial"/>
                <a:ea typeface="Arial"/>
                <a:cs typeface="Arial"/>
                <a:sym typeface="Arial"/>
              </a:defRPr>
            </a:lvl5pPr>
            <a:lvl6pPr indent="-327660" lvl="5" marL="2743200" marR="0" rtl="0" algn="l">
              <a:lnSpc>
                <a:spcPct val="100000"/>
              </a:lnSpc>
              <a:spcBef>
                <a:spcPts val="720"/>
              </a:spcBef>
              <a:spcAft>
                <a:spcPts val="0"/>
              </a:spcAft>
              <a:buClr>
                <a:srgbClr val="18453B"/>
              </a:buClr>
              <a:buSzPts val="1560"/>
              <a:buFont typeface="Noto Sans Symbols"/>
              <a:buChar char="■"/>
              <a:defRPr b="0" i="0" sz="2400" u="none" cap="none" strike="noStrike">
                <a:solidFill>
                  <a:srgbClr val="000000"/>
                </a:solidFill>
                <a:latin typeface="Arial"/>
                <a:ea typeface="Arial"/>
                <a:cs typeface="Arial"/>
                <a:sym typeface="Arial"/>
              </a:defRPr>
            </a:lvl6pPr>
            <a:lvl7pPr indent="-327660" lvl="6" marL="3200400" marR="0" rtl="0" algn="l">
              <a:lnSpc>
                <a:spcPct val="100000"/>
              </a:lnSpc>
              <a:spcBef>
                <a:spcPts val="720"/>
              </a:spcBef>
              <a:spcAft>
                <a:spcPts val="0"/>
              </a:spcAft>
              <a:buClr>
                <a:srgbClr val="18453B"/>
              </a:buClr>
              <a:buSzPts val="1560"/>
              <a:buFont typeface="Noto Sans Symbols"/>
              <a:buChar char="■"/>
              <a:defRPr b="0" i="0" sz="2400" u="none" cap="none" strike="noStrike">
                <a:solidFill>
                  <a:srgbClr val="000000"/>
                </a:solidFill>
                <a:latin typeface="Arial"/>
                <a:ea typeface="Arial"/>
                <a:cs typeface="Arial"/>
                <a:sym typeface="Arial"/>
              </a:defRPr>
            </a:lvl7pPr>
            <a:lvl8pPr indent="-327659" lvl="7" marL="3657600" marR="0" rtl="0" algn="l">
              <a:lnSpc>
                <a:spcPct val="100000"/>
              </a:lnSpc>
              <a:spcBef>
                <a:spcPts val="720"/>
              </a:spcBef>
              <a:spcAft>
                <a:spcPts val="0"/>
              </a:spcAft>
              <a:buClr>
                <a:srgbClr val="18453B"/>
              </a:buClr>
              <a:buSzPts val="1560"/>
              <a:buFont typeface="Noto Sans Symbols"/>
              <a:buChar char="■"/>
              <a:defRPr b="0" i="0" sz="2400" u="none" cap="none" strike="noStrike">
                <a:solidFill>
                  <a:srgbClr val="000000"/>
                </a:solidFill>
                <a:latin typeface="Arial"/>
                <a:ea typeface="Arial"/>
                <a:cs typeface="Arial"/>
                <a:sym typeface="Arial"/>
              </a:defRPr>
            </a:lvl8pPr>
            <a:lvl9pPr indent="-327659" lvl="8" marL="4114800" marR="0" rtl="0" algn="l">
              <a:lnSpc>
                <a:spcPct val="100000"/>
              </a:lnSpc>
              <a:spcBef>
                <a:spcPts val="720"/>
              </a:spcBef>
              <a:spcAft>
                <a:spcPts val="0"/>
              </a:spcAft>
              <a:buClr>
                <a:srgbClr val="18453B"/>
              </a:buClr>
              <a:buSzPts val="1560"/>
              <a:buFont typeface="Noto Sans Symbols"/>
              <a:buChar char="■"/>
              <a:defRPr b="0" i="0" sz="2400" u="none" cap="none" strike="noStrike">
                <a:solidFill>
                  <a:srgbClr val="000000"/>
                </a:solidFill>
                <a:latin typeface="Arial"/>
                <a:ea typeface="Arial"/>
                <a:cs typeface="Arial"/>
                <a:sym typeface="Arial"/>
              </a:defRPr>
            </a:lvl9pPr>
          </a:lstStyle>
          <a:p/>
        </p:txBody>
      </p:sp>
      <p:sp>
        <p:nvSpPr>
          <p:cNvPr descr="University of York" id="16" name="Google Shape;16;p1"/>
          <p:cNvSpPr/>
          <p:nvPr/>
        </p:nvSpPr>
        <p:spPr>
          <a:xfrm>
            <a:off x="285750" y="-152400"/>
            <a:ext cx="304800" cy="3048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18453B"/>
              </a:buClr>
              <a:buSzPts val="1300"/>
              <a:buFont typeface="Noto Sans Symbols"/>
              <a:buNone/>
            </a:pPr>
            <a:r>
              <a:t/>
            </a:r>
            <a:endParaRPr b="0" i="0" sz="2000" u="none" cap="none" strike="noStrike">
              <a:solidFill>
                <a:srgbClr val="000000"/>
              </a:solidFill>
              <a:latin typeface="Arial"/>
              <a:ea typeface="Arial"/>
              <a:cs typeface="Arial"/>
              <a:sym typeface="Arial"/>
            </a:endParaRPr>
          </a:p>
        </p:txBody>
      </p:sp>
      <p:pic>
        <p:nvPicPr>
          <p:cNvPr descr="UOY-Logo-Stacked-shield-White.png" id="17" name="Google Shape;17;p1"/>
          <p:cNvPicPr preferRelativeResize="0"/>
          <p:nvPr/>
        </p:nvPicPr>
        <p:blipFill rotWithShape="1">
          <a:blip r:embed="rId1">
            <a:alphaModFix/>
          </a:blip>
          <a:srcRect b="0" l="0" r="0" t="0"/>
          <a:stretch/>
        </p:blipFill>
        <p:spPr>
          <a:xfrm>
            <a:off x="250825" y="0"/>
            <a:ext cx="2082800" cy="960438"/>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10.png"/><Relationship Id="rId4" Type="http://schemas.openxmlformats.org/officeDocument/2006/relationships/image" Target="../media/image8.png"/><Relationship Id="rId5" Type="http://schemas.openxmlformats.org/officeDocument/2006/relationships/image" Target="../media/image2.png"/><Relationship Id="rId6" Type="http://schemas.openxmlformats.org/officeDocument/2006/relationships/image" Target="../media/image7.png"/><Relationship Id="rId7" Type="http://schemas.openxmlformats.org/officeDocument/2006/relationships/image" Target="../media/image1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 Id="rId3" Type="http://schemas.openxmlformats.org/officeDocument/2006/relationships/hyperlink" Target="https://www.gov.uk/government/publications/initial-teacher-education-ite-inspection-framework-and-handbook/initial-teacher-education-ite-inspection-framework-and-handbook#the-ite-curriculum"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 Id="rId3" Type="http://schemas.openxmlformats.org/officeDocument/2006/relationships/hyperlink" Target="https://drive.google.com/drive/folders/1WuyiaKUBlSASVPMW_C_LPyNLXrejmO0v?usp=sharing"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9.jpg"/><Relationship Id="rId4" Type="http://schemas.openxmlformats.org/officeDocument/2006/relationships/image" Target="../media/image4.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 Id="rId3" Type="http://schemas.openxmlformats.org/officeDocument/2006/relationships/image" Target="../media/image5.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7" name="Shape 97"/>
        <p:cNvGrpSpPr/>
        <p:nvPr/>
      </p:nvGrpSpPr>
      <p:grpSpPr>
        <a:xfrm>
          <a:off x="0" y="0"/>
          <a:ext cx="0" cy="0"/>
          <a:chOff x="0" y="0"/>
          <a:chExt cx="0" cy="0"/>
        </a:xfrm>
      </p:grpSpPr>
      <p:sp>
        <p:nvSpPr>
          <p:cNvPr id="98" name="Google Shape;98;p14"/>
          <p:cNvSpPr txBox="1"/>
          <p:nvPr>
            <p:ph type="ctrTitle"/>
          </p:nvPr>
        </p:nvSpPr>
        <p:spPr>
          <a:xfrm>
            <a:off x="250825" y="1125538"/>
            <a:ext cx="8569325" cy="1511300"/>
          </a:xfrm>
          <a:prstGeom prst="rect">
            <a:avLst/>
          </a:prstGeom>
          <a:noFill/>
          <a:ln>
            <a:noFill/>
          </a:ln>
        </p:spPr>
        <p:txBody>
          <a:bodyPr anchorCtr="1" anchor="b" bIns="45700" lIns="91425" spcFirstLastPara="1" rIns="91425" wrap="square" tIns="45700">
            <a:noAutofit/>
          </a:bodyPr>
          <a:lstStyle/>
          <a:p>
            <a:pPr indent="0" lvl="0" marL="0" rtl="0" algn="l">
              <a:lnSpc>
                <a:spcPct val="100000"/>
              </a:lnSpc>
              <a:spcBef>
                <a:spcPts val="0"/>
              </a:spcBef>
              <a:spcAft>
                <a:spcPts val="0"/>
              </a:spcAft>
              <a:buSzPts val="1400"/>
              <a:buNone/>
            </a:pPr>
            <a:r>
              <a:rPr lang="en-GB"/>
              <a:t>English ITT Mentors’ Meeting</a:t>
            </a:r>
            <a:endParaRPr/>
          </a:p>
        </p:txBody>
      </p:sp>
      <p:sp>
        <p:nvSpPr>
          <p:cNvPr id="99" name="Google Shape;99;p14"/>
          <p:cNvSpPr txBox="1"/>
          <p:nvPr>
            <p:ph idx="1" type="subTitle"/>
          </p:nvPr>
        </p:nvSpPr>
        <p:spPr>
          <a:xfrm>
            <a:off x="827584" y="4221163"/>
            <a:ext cx="6985000" cy="1008063"/>
          </a:xfrm>
          <a:prstGeom prst="rect">
            <a:avLst/>
          </a:prstGeom>
          <a:noFill/>
          <a:ln>
            <a:noFill/>
          </a:ln>
        </p:spPr>
        <p:txBody>
          <a:bodyPr anchorCtr="1" anchor="t" bIns="45700" lIns="91425" spcFirstLastPara="1" rIns="91425" wrap="square" tIns="45700">
            <a:noAutofit/>
          </a:bodyPr>
          <a:lstStyle/>
          <a:p>
            <a:pPr indent="0" lvl="0" marL="0" rtl="0" algn="ctr">
              <a:lnSpc>
                <a:spcPct val="100000"/>
              </a:lnSpc>
              <a:spcBef>
                <a:spcPts val="0"/>
              </a:spcBef>
              <a:spcAft>
                <a:spcPts val="0"/>
              </a:spcAft>
              <a:buSzPts val="2600"/>
              <a:buNone/>
            </a:pPr>
            <a:r>
              <a:rPr lang="en-GB"/>
              <a:t>29th June 2023</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3"/>
          <p:cNvSpPr txBox="1"/>
          <p:nvPr>
            <p:ph type="title"/>
          </p:nvPr>
        </p:nvSpPr>
        <p:spPr>
          <a:xfrm>
            <a:off x="2771775" y="115888"/>
            <a:ext cx="6156325" cy="7207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400"/>
              <a:buNone/>
            </a:pPr>
            <a:r>
              <a:rPr b="1" lang="en-GB">
                <a:solidFill>
                  <a:schemeClr val="lt1"/>
                </a:solidFill>
              </a:rPr>
              <a:t>Item 3</a:t>
            </a:r>
            <a:endParaRPr/>
          </a:p>
        </p:txBody>
      </p:sp>
      <p:sp>
        <p:nvSpPr>
          <p:cNvPr id="159" name="Google Shape;159;p23"/>
          <p:cNvSpPr/>
          <p:nvPr/>
        </p:nvSpPr>
        <p:spPr>
          <a:xfrm>
            <a:off x="372862" y="1198485"/>
            <a:ext cx="8273298" cy="5729774"/>
          </a:xfrm>
          <a:prstGeom prst="rect">
            <a:avLst/>
          </a:prstGeom>
          <a:noFill/>
          <a:ln>
            <a:noFill/>
          </a:ln>
        </p:spPr>
        <p:txBody>
          <a:bodyPr anchorCtr="0" anchor="t" bIns="45700" lIns="91425" spcFirstLastPara="1" rIns="91425" wrap="square" tIns="45700">
            <a:noAutofit/>
          </a:bodyPr>
          <a:lstStyle/>
          <a:p>
            <a:pPr indent="-355600" lvl="0" marL="457200" marR="0" rtl="0" algn="l">
              <a:lnSpc>
                <a:spcPct val="100000"/>
              </a:lnSpc>
              <a:spcBef>
                <a:spcPts val="0"/>
              </a:spcBef>
              <a:spcAft>
                <a:spcPts val="0"/>
              </a:spcAft>
              <a:buClr>
                <a:srgbClr val="000000"/>
              </a:buClr>
              <a:buSzPts val="2000"/>
              <a:buFont typeface="Roboto"/>
              <a:buChar char="●"/>
            </a:pPr>
            <a:r>
              <a:rPr b="1" i="0" lang="en-GB" sz="2800" u="none" cap="none" strike="noStrike">
                <a:solidFill>
                  <a:srgbClr val="000000"/>
                </a:solidFill>
                <a:latin typeface="Roboto"/>
                <a:ea typeface="Roboto"/>
                <a:cs typeface="Roboto"/>
                <a:sym typeface="Roboto"/>
              </a:rPr>
              <a:t>ITaP</a:t>
            </a:r>
            <a:r>
              <a:rPr b="0" i="0" lang="en-GB" sz="2800" u="none" cap="none" strike="noStrike">
                <a:solidFill>
                  <a:srgbClr val="000000"/>
                </a:solidFill>
                <a:latin typeface="Roboto"/>
                <a:ea typeface="Roboto"/>
                <a:cs typeface="Roboto"/>
                <a:sym typeface="Roboto"/>
              </a:rPr>
              <a:t> = Intensive Training and Practice</a:t>
            </a:r>
            <a:endParaRPr/>
          </a:p>
          <a:p>
            <a:pPr indent="-355600" lvl="0" marL="457200" marR="0" rtl="0" algn="l">
              <a:lnSpc>
                <a:spcPct val="100000"/>
              </a:lnSpc>
              <a:spcBef>
                <a:spcPts val="1000"/>
              </a:spcBef>
              <a:spcAft>
                <a:spcPts val="0"/>
              </a:spcAft>
              <a:buClr>
                <a:srgbClr val="000000"/>
              </a:buClr>
              <a:buSzPts val="2000"/>
              <a:buFont typeface="Roboto"/>
              <a:buChar char="●"/>
            </a:pPr>
            <a:r>
              <a:rPr b="0" i="0" lang="en-GB" sz="2800" u="none" cap="none" strike="noStrike">
                <a:solidFill>
                  <a:srgbClr val="000000"/>
                </a:solidFill>
                <a:latin typeface="Roboto"/>
                <a:ea typeface="Roboto"/>
                <a:cs typeface="Roboto"/>
                <a:sym typeface="Roboto"/>
              </a:rPr>
              <a:t>Requirement for 2024-25 ITT delivery</a:t>
            </a:r>
            <a:endParaRPr/>
          </a:p>
          <a:p>
            <a:pPr indent="-355600" lvl="0" marL="457200" marR="0" rtl="0" algn="l">
              <a:lnSpc>
                <a:spcPct val="100000"/>
              </a:lnSpc>
              <a:spcBef>
                <a:spcPts val="1000"/>
              </a:spcBef>
              <a:spcAft>
                <a:spcPts val="0"/>
              </a:spcAft>
              <a:buClr>
                <a:srgbClr val="000000"/>
              </a:buClr>
              <a:buSzPts val="2000"/>
              <a:buFont typeface="Roboto"/>
              <a:buChar char="●"/>
            </a:pPr>
            <a:r>
              <a:rPr b="0" i="0" lang="en-GB" sz="2800" u="none" cap="none" strike="noStrike">
                <a:solidFill>
                  <a:srgbClr val="000000"/>
                </a:solidFill>
                <a:latin typeface="Roboto"/>
                <a:ea typeface="Roboto"/>
                <a:cs typeface="Roboto"/>
                <a:sym typeface="Roboto"/>
              </a:rPr>
              <a:t>4 ITaP weeks</a:t>
            </a:r>
            <a:endParaRPr/>
          </a:p>
          <a:p>
            <a:pPr indent="-355600" lvl="0" marL="457200" marR="0" rtl="0" algn="l">
              <a:lnSpc>
                <a:spcPct val="100000"/>
              </a:lnSpc>
              <a:spcBef>
                <a:spcPts val="1000"/>
              </a:spcBef>
              <a:spcAft>
                <a:spcPts val="0"/>
              </a:spcAft>
              <a:buClr>
                <a:srgbClr val="000000"/>
              </a:buClr>
              <a:buSzPts val="2000"/>
              <a:buFont typeface="Roboto"/>
              <a:buChar char="●"/>
            </a:pPr>
            <a:r>
              <a:rPr b="0" i="0" lang="en-GB" sz="2800" u="none" cap="none" strike="noStrike">
                <a:solidFill>
                  <a:srgbClr val="000000"/>
                </a:solidFill>
                <a:latin typeface="Roboto"/>
                <a:ea typeface="Roboto"/>
                <a:cs typeface="Roboto"/>
                <a:sym typeface="Roboto"/>
              </a:rPr>
              <a:t>ITaP weeks must have a minimum of </a:t>
            </a:r>
            <a:r>
              <a:rPr b="1" i="0" lang="en-GB" sz="2800" u="none" cap="none" strike="noStrike">
                <a:solidFill>
                  <a:srgbClr val="000000"/>
                </a:solidFill>
                <a:latin typeface="Roboto"/>
                <a:ea typeface="Roboto"/>
                <a:cs typeface="Roboto"/>
                <a:sym typeface="Roboto"/>
              </a:rPr>
              <a:t>25 hours </a:t>
            </a:r>
            <a:r>
              <a:rPr b="0" i="0" lang="en-GB" sz="2800" u="none" cap="none" strike="noStrike">
                <a:solidFill>
                  <a:srgbClr val="000000"/>
                </a:solidFill>
                <a:latin typeface="Roboto"/>
                <a:ea typeface="Roboto"/>
                <a:cs typeface="Roboto"/>
                <a:sym typeface="Roboto"/>
              </a:rPr>
              <a:t>of structured time, including </a:t>
            </a:r>
            <a:r>
              <a:rPr b="1" i="0" lang="en-GB" sz="2800" u="none" cap="none" strike="noStrike">
                <a:solidFill>
                  <a:srgbClr val="000000"/>
                </a:solidFill>
                <a:latin typeface="Roboto"/>
                <a:ea typeface="Roboto"/>
                <a:cs typeface="Roboto"/>
                <a:sym typeface="Roboto"/>
              </a:rPr>
              <a:t>5 hours </a:t>
            </a:r>
            <a:r>
              <a:rPr b="0" i="0" lang="en-GB" sz="2800" u="none" cap="none" strike="noStrike">
                <a:solidFill>
                  <a:srgbClr val="000000"/>
                </a:solidFill>
                <a:latin typeface="Roboto"/>
                <a:ea typeface="Roboto"/>
                <a:cs typeface="Roboto"/>
                <a:sym typeface="Roboto"/>
              </a:rPr>
              <a:t>of expert input </a:t>
            </a:r>
            <a:endParaRPr/>
          </a:p>
          <a:p>
            <a:pPr indent="-355600" lvl="0" marL="457200" marR="0" rtl="0" algn="l">
              <a:lnSpc>
                <a:spcPct val="100000"/>
              </a:lnSpc>
              <a:spcBef>
                <a:spcPts val="1000"/>
              </a:spcBef>
              <a:spcAft>
                <a:spcPts val="0"/>
              </a:spcAft>
              <a:buClr>
                <a:srgbClr val="000000"/>
              </a:buClr>
              <a:buSzPts val="2000"/>
              <a:buFont typeface="Roboto"/>
              <a:buChar char="●"/>
            </a:pPr>
            <a:r>
              <a:rPr b="0" i="0" lang="en-GB" sz="2800" u="none" cap="none" strike="noStrike">
                <a:solidFill>
                  <a:srgbClr val="000000"/>
                </a:solidFill>
                <a:latin typeface="Roboto"/>
                <a:ea typeface="Roboto"/>
                <a:cs typeface="Roboto"/>
                <a:sym typeface="Roboto"/>
              </a:rPr>
              <a:t>‘Some’ ITaP time must be spent in schools</a:t>
            </a:r>
            <a:endParaRPr/>
          </a:p>
          <a:p>
            <a:pPr indent="-355600" lvl="0" marL="457200" marR="0" rtl="0" algn="l">
              <a:lnSpc>
                <a:spcPct val="100000"/>
              </a:lnSpc>
              <a:spcBef>
                <a:spcPts val="1000"/>
              </a:spcBef>
              <a:spcAft>
                <a:spcPts val="0"/>
              </a:spcAft>
              <a:buClr>
                <a:srgbClr val="000000"/>
              </a:buClr>
              <a:buSzPts val="2000"/>
              <a:buFont typeface="Roboto"/>
              <a:buChar char="●"/>
            </a:pPr>
            <a:r>
              <a:rPr b="0" i="0" lang="en-GB" sz="2800" u="none" cap="none" strike="noStrike">
                <a:solidFill>
                  <a:srgbClr val="000000"/>
                </a:solidFill>
                <a:latin typeface="Roboto"/>
                <a:ea typeface="Roboto"/>
                <a:cs typeface="Roboto"/>
                <a:sym typeface="Roboto"/>
              </a:rPr>
              <a:t>Our intention is to pilot an ITaP week (ITaP 2) in 2023-24 (January 2024)</a:t>
            </a:r>
            <a:endParaRPr/>
          </a:p>
          <a:p>
            <a:pPr indent="-355600" lvl="0" marL="457200" marR="0" rtl="0" algn="l">
              <a:lnSpc>
                <a:spcPct val="100000"/>
              </a:lnSpc>
              <a:spcBef>
                <a:spcPts val="2000"/>
              </a:spcBef>
              <a:spcAft>
                <a:spcPts val="0"/>
              </a:spcAft>
              <a:buClr>
                <a:srgbClr val="000000"/>
              </a:buClr>
              <a:buSzPts val="2000"/>
              <a:buFont typeface="Roboto"/>
              <a:buChar char="●"/>
            </a:pPr>
            <a:r>
              <a:rPr b="0" i="0" lang="en-GB" sz="2800" u="none" cap="none" strike="noStrike">
                <a:solidFill>
                  <a:srgbClr val="000000"/>
                </a:solidFill>
                <a:latin typeface="Roboto"/>
                <a:ea typeface="Roboto"/>
                <a:cs typeface="Roboto"/>
                <a:sym typeface="Roboto"/>
              </a:rPr>
              <a:t>School Professional Tutors are already aware and on board</a:t>
            </a:r>
            <a:endParaRPr b="0" i="0" sz="2800" u="none" cap="none" strike="noStrike">
              <a:solidFill>
                <a:srgbClr val="000000"/>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grpSp>
        <p:nvGrpSpPr>
          <p:cNvPr id="164" name="Google Shape;164;p24"/>
          <p:cNvGrpSpPr/>
          <p:nvPr/>
        </p:nvGrpSpPr>
        <p:grpSpPr>
          <a:xfrm>
            <a:off x="114270" y="1918287"/>
            <a:ext cx="9029907" cy="896267"/>
            <a:chOff x="1593000" y="2322568"/>
            <a:chExt cx="5957975" cy="643500"/>
          </a:xfrm>
        </p:grpSpPr>
        <p:sp>
          <p:nvSpPr>
            <p:cNvPr id="165" name="Google Shape;165;p24"/>
            <p:cNvSpPr/>
            <p:nvPr/>
          </p:nvSpPr>
          <p:spPr>
            <a:xfrm>
              <a:off x="3728375" y="2322568"/>
              <a:ext cx="3822600" cy="643500"/>
            </a:xfrm>
            <a:prstGeom prst="rect">
              <a:avLst/>
            </a:pr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6" name="Google Shape;166;p24"/>
            <p:cNvSpPr/>
            <p:nvPr/>
          </p:nvSpPr>
          <p:spPr>
            <a:xfrm flipH="1">
              <a:off x="2283025" y="2322575"/>
              <a:ext cx="1844400" cy="642600"/>
            </a:xfrm>
            <a:prstGeom prst="rect">
              <a:avLst/>
            </a:prstGeom>
            <a:solidFill>
              <a:srgbClr val="0944A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7" name="Google Shape;167;p24"/>
            <p:cNvSpPr/>
            <p:nvPr/>
          </p:nvSpPr>
          <p:spPr>
            <a:xfrm rot="-5400000">
              <a:off x="3879333" y="1556907"/>
              <a:ext cx="643344" cy="2174676"/>
            </a:xfrm>
            <a:prstGeom prst="flowChartOffpageConnector">
              <a:avLst/>
            </a:prstGeom>
            <a:solidFill>
              <a:srgbClr val="0944A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68" name="Google Shape;168;p24"/>
            <p:cNvSpPr/>
            <p:nvPr/>
          </p:nvSpPr>
          <p:spPr>
            <a:xfrm>
              <a:off x="2342624" y="2462568"/>
              <a:ext cx="2469600" cy="400334"/>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b="1" i="0" lang="en-GB" sz="1800" u="none" cap="none" strike="noStrike">
                  <a:solidFill>
                    <a:schemeClr val="lt1"/>
                  </a:solidFill>
                  <a:latin typeface="Roboto"/>
                  <a:ea typeface="Roboto"/>
                  <a:cs typeface="Roboto"/>
                  <a:sym typeface="Roboto"/>
                </a:rPr>
                <a:t>Building positive relationships which set high expectations</a:t>
              </a:r>
              <a:r>
                <a:rPr b="0" i="0" lang="en-GB" sz="1800" u="none" cap="none" strike="noStrike">
                  <a:solidFill>
                    <a:srgbClr val="FFFFFF"/>
                  </a:solidFill>
                  <a:latin typeface="Roboto Medium"/>
                  <a:ea typeface="Roboto Medium"/>
                  <a:cs typeface="Roboto Medium"/>
                  <a:sym typeface="Roboto Medium"/>
                </a:rPr>
                <a:t> </a:t>
              </a:r>
              <a:endParaRPr b="0" i="0" sz="1800" u="none" cap="none" strike="noStrike">
                <a:solidFill>
                  <a:srgbClr val="FFFFFF"/>
                </a:solidFill>
                <a:latin typeface="Roboto"/>
                <a:ea typeface="Roboto"/>
                <a:cs typeface="Roboto"/>
                <a:sym typeface="Roboto"/>
              </a:endParaRPr>
            </a:p>
          </p:txBody>
        </p:sp>
        <p:sp>
          <p:nvSpPr>
            <p:cNvPr id="169" name="Google Shape;169;p24"/>
            <p:cNvSpPr/>
            <p:nvPr/>
          </p:nvSpPr>
          <p:spPr>
            <a:xfrm>
              <a:off x="1593000" y="2322568"/>
              <a:ext cx="690000" cy="642300"/>
            </a:xfrm>
            <a:prstGeom prst="rect">
              <a:avLst/>
            </a:prstGeom>
            <a:solidFill>
              <a:srgbClr val="761E86"/>
            </a:solidFill>
            <a:ln>
              <a:noFill/>
            </a:ln>
            <a:effectLst>
              <a:outerShdw blurRad="71438" rotWithShape="0" algn="bl" dir="2700000" dist="28575">
                <a:srgbClr val="000000">
                  <a:alpha val="1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0" name="Google Shape;170;p24"/>
            <p:cNvSpPr/>
            <p:nvPr/>
          </p:nvSpPr>
          <p:spPr>
            <a:xfrm>
              <a:off x="1593004" y="2322578"/>
              <a:ext cx="780000" cy="6426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b="1" i="0" lang="en-GB" sz="2600" u="none" cap="none" strike="noStrike">
                  <a:solidFill>
                    <a:srgbClr val="FFFFFF"/>
                  </a:solidFill>
                  <a:latin typeface="Roboto"/>
                  <a:ea typeface="Roboto"/>
                  <a:cs typeface="Roboto"/>
                  <a:sym typeface="Roboto"/>
                </a:rPr>
                <a:t>ITaP 1</a:t>
              </a:r>
              <a:endParaRPr b="1" i="0" sz="2600" u="none" cap="none" strike="noStrike">
                <a:solidFill>
                  <a:srgbClr val="FFFFFF"/>
                </a:solidFill>
                <a:latin typeface="Roboto"/>
                <a:ea typeface="Roboto"/>
                <a:cs typeface="Roboto"/>
                <a:sym typeface="Roboto"/>
              </a:endParaRPr>
            </a:p>
          </p:txBody>
        </p:sp>
        <p:sp>
          <p:nvSpPr>
            <p:cNvPr id="171" name="Google Shape;171;p24"/>
            <p:cNvSpPr/>
            <p:nvPr/>
          </p:nvSpPr>
          <p:spPr>
            <a:xfrm>
              <a:off x="5404135" y="2323757"/>
              <a:ext cx="1954800" cy="642300"/>
            </a:xfrm>
            <a:prstGeom prst="rect">
              <a:avLst/>
            </a:prstGeom>
            <a:noFill/>
            <a:ln>
              <a:noFill/>
            </a:ln>
          </p:spPr>
          <p:txBody>
            <a:bodyPr anchorCtr="0" anchor="ctr" bIns="91425" lIns="91425" spcFirstLastPara="1" rIns="91425" wrap="square" tIns="91425">
              <a:noAutofit/>
            </a:bodyPr>
            <a:lstStyle/>
            <a:p>
              <a:pPr indent="0" lvl="0" marL="0" marR="0" rtl="0" algn="l">
                <a:lnSpc>
                  <a:spcPct val="115000"/>
                </a:lnSpc>
                <a:spcBef>
                  <a:spcPts val="0"/>
                </a:spcBef>
                <a:spcAft>
                  <a:spcPts val="0"/>
                </a:spcAft>
                <a:buNone/>
              </a:pPr>
              <a:r>
                <a:rPr b="1" i="0" lang="en-GB" sz="1500" u="none" cap="none" strike="noStrike">
                  <a:solidFill>
                    <a:srgbClr val="1F887E"/>
                  </a:solidFill>
                  <a:latin typeface="Roboto"/>
                  <a:ea typeface="Roboto"/>
                  <a:cs typeface="Roboto"/>
                  <a:sym typeface="Roboto"/>
                </a:rPr>
                <a:t>Mid October</a:t>
              </a:r>
              <a:endParaRPr b="1" i="0" sz="1500" u="none" cap="none" strike="noStrike">
                <a:solidFill>
                  <a:srgbClr val="1F887E"/>
                </a:solidFill>
                <a:latin typeface="Roboto"/>
                <a:ea typeface="Roboto"/>
                <a:cs typeface="Roboto"/>
                <a:sym typeface="Roboto"/>
              </a:endParaRPr>
            </a:p>
            <a:p>
              <a:pPr indent="-323850" lvl="0" marL="457200" marR="0" rtl="0" algn="l">
                <a:lnSpc>
                  <a:spcPct val="115000"/>
                </a:lnSpc>
                <a:spcBef>
                  <a:spcPts val="0"/>
                </a:spcBef>
                <a:spcAft>
                  <a:spcPts val="0"/>
                </a:spcAft>
                <a:buClr>
                  <a:srgbClr val="1F887E"/>
                </a:buClr>
                <a:buSzPts val="1500"/>
                <a:buFont typeface="Roboto"/>
                <a:buChar char="●"/>
              </a:pPr>
              <a:r>
                <a:rPr b="0" i="0" lang="en-GB" sz="1500" u="none" cap="none" strike="noStrike">
                  <a:solidFill>
                    <a:srgbClr val="0070C0"/>
                  </a:solidFill>
                  <a:latin typeface="Roboto"/>
                  <a:ea typeface="Roboto"/>
                  <a:cs typeface="Roboto"/>
                  <a:sym typeface="Roboto"/>
                </a:rPr>
                <a:t>CCF 1</a:t>
              </a:r>
              <a:endParaRPr b="0" i="0" sz="1500" u="none" cap="none" strike="noStrike">
                <a:solidFill>
                  <a:srgbClr val="0070C0"/>
                </a:solidFill>
                <a:latin typeface="Roboto"/>
                <a:ea typeface="Roboto"/>
                <a:cs typeface="Roboto"/>
                <a:sym typeface="Roboto"/>
              </a:endParaRPr>
            </a:p>
            <a:p>
              <a:pPr indent="-323850" lvl="0" marL="457200" marR="0" rtl="0" algn="l">
                <a:lnSpc>
                  <a:spcPct val="115000"/>
                </a:lnSpc>
                <a:spcBef>
                  <a:spcPts val="0"/>
                </a:spcBef>
                <a:spcAft>
                  <a:spcPts val="0"/>
                </a:spcAft>
                <a:buClr>
                  <a:srgbClr val="1F887E"/>
                </a:buClr>
                <a:buSzPts val="1500"/>
                <a:buFont typeface="Roboto"/>
                <a:buChar char="●"/>
              </a:pPr>
              <a:r>
                <a:rPr b="0" i="0" lang="en-GB" sz="1500" u="none" cap="none" strike="noStrike">
                  <a:solidFill>
                    <a:srgbClr val="0070C0"/>
                  </a:solidFill>
                  <a:latin typeface="Roboto"/>
                  <a:ea typeface="Roboto"/>
                  <a:cs typeface="Roboto"/>
                  <a:sym typeface="Roboto"/>
                </a:rPr>
                <a:t>CCF7</a:t>
              </a:r>
              <a:endParaRPr b="0" i="0" sz="1500" u="none" cap="none" strike="noStrike">
                <a:solidFill>
                  <a:srgbClr val="0070C0"/>
                </a:solidFill>
                <a:latin typeface="Roboto"/>
                <a:ea typeface="Roboto"/>
                <a:cs typeface="Roboto"/>
                <a:sym typeface="Roboto"/>
              </a:endParaRPr>
            </a:p>
          </p:txBody>
        </p:sp>
      </p:grpSp>
      <p:grpSp>
        <p:nvGrpSpPr>
          <p:cNvPr id="172" name="Google Shape;172;p24"/>
          <p:cNvGrpSpPr/>
          <p:nvPr/>
        </p:nvGrpSpPr>
        <p:grpSpPr>
          <a:xfrm>
            <a:off x="113951" y="2886053"/>
            <a:ext cx="9029909" cy="990540"/>
            <a:chOff x="1592999" y="2322568"/>
            <a:chExt cx="5957976" cy="643500"/>
          </a:xfrm>
        </p:grpSpPr>
        <p:sp>
          <p:nvSpPr>
            <p:cNvPr id="173" name="Google Shape;173;p24"/>
            <p:cNvSpPr/>
            <p:nvPr/>
          </p:nvSpPr>
          <p:spPr>
            <a:xfrm>
              <a:off x="3728375" y="2322568"/>
              <a:ext cx="3822600" cy="643500"/>
            </a:xfrm>
            <a:prstGeom prst="rect">
              <a:avLst/>
            </a:pr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4" name="Google Shape;174;p24"/>
            <p:cNvSpPr/>
            <p:nvPr/>
          </p:nvSpPr>
          <p:spPr>
            <a:xfrm flipH="1">
              <a:off x="2283025" y="2322575"/>
              <a:ext cx="1844400" cy="642600"/>
            </a:xfrm>
            <a:prstGeom prst="rect">
              <a:avLst/>
            </a:prstGeom>
            <a:solidFill>
              <a:srgbClr val="1D7E7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5" name="Google Shape;175;p24"/>
            <p:cNvSpPr/>
            <p:nvPr/>
          </p:nvSpPr>
          <p:spPr>
            <a:xfrm rot="-5400000">
              <a:off x="3856870" y="1579374"/>
              <a:ext cx="643344" cy="2129748"/>
            </a:xfrm>
            <a:prstGeom prst="flowChartOffpageConnector">
              <a:avLst/>
            </a:prstGeom>
            <a:solidFill>
              <a:srgbClr val="1D7E7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6" name="Google Shape;176;p24"/>
            <p:cNvSpPr/>
            <p:nvPr/>
          </p:nvSpPr>
          <p:spPr>
            <a:xfrm>
              <a:off x="2342625" y="2399949"/>
              <a:ext cx="2586300" cy="495900"/>
            </a:xfrm>
            <a:prstGeom prst="rect">
              <a:avLst/>
            </a:prstGeom>
            <a:noFill/>
            <a:ln>
              <a:noFill/>
            </a:ln>
          </p:spPr>
          <p:txBody>
            <a:bodyPr anchorCtr="0" anchor="ctr" bIns="91425" lIns="91425" spcFirstLastPara="1" rIns="91425" wrap="square" tIns="91425">
              <a:noAutofit/>
            </a:bodyPr>
            <a:lstStyle/>
            <a:p>
              <a:pPr indent="0" lvl="0" marL="0" marR="0" rtl="0" algn="ctr">
                <a:lnSpc>
                  <a:spcPct val="115000"/>
                </a:lnSpc>
                <a:spcBef>
                  <a:spcPts val="0"/>
                </a:spcBef>
                <a:spcAft>
                  <a:spcPts val="0"/>
                </a:spcAft>
                <a:buNone/>
              </a:pPr>
              <a:r>
                <a:rPr b="1" i="0" lang="en-GB" sz="1800" u="none" cap="none" strike="noStrike">
                  <a:solidFill>
                    <a:schemeClr val="lt1"/>
                  </a:solidFill>
                  <a:latin typeface="Roboto"/>
                  <a:ea typeface="Roboto"/>
                  <a:cs typeface="Roboto"/>
                  <a:sym typeface="Roboto"/>
                </a:rPr>
                <a:t>Supporting Progression through Effective Planning</a:t>
              </a:r>
              <a:r>
                <a:rPr b="0" i="0" lang="en-GB" sz="1800" u="none" cap="none" strike="noStrike">
                  <a:solidFill>
                    <a:schemeClr val="lt1"/>
                  </a:solidFill>
                  <a:latin typeface="Roboto Medium"/>
                  <a:ea typeface="Roboto Medium"/>
                  <a:cs typeface="Roboto Medium"/>
                  <a:sym typeface="Roboto Medium"/>
                </a:rPr>
                <a:t> </a:t>
              </a:r>
              <a:endParaRPr b="0" i="0" sz="1800" u="none" cap="none" strike="noStrike">
                <a:solidFill>
                  <a:schemeClr val="lt1"/>
                </a:solidFill>
                <a:latin typeface="Roboto"/>
                <a:ea typeface="Roboto"/>
                <a:cs typeface="Roboto"/>
                <a:sym typeface="Roboto"/>
              </a:endParaRPr>
            </a:p>
          </p:txBody>
        </p:sp>
        <p:sp>
          <p:nvSpPr>
            <p:cNvPr id="177" name="Google Shape;177;p24"/>
            <p:cNvSpPr/>
            <p:nvPr/>
          </p:nvSpPr>
          <p:spPr>
            <a:xfrm>
              <a:off x="1593000" y="2322568"/>
              <a:ext cx="690000" cy="642300"/>
            </a:xfrm>
            <a:prstGeom prst="rect">
              <a:avLst/>
            </a:prstGeom>
            <a:solidFill>
              <a:srgbClr val="761E86"/>
            </a:solidFill>
            <a:ln>
              <a:noFill/>
            </a:ln>
            <a:effectLst>
              <a:outerShdw blurRad="71438" rotWithShape="0" algn="bl" dir="2700000" dist="28575">
                <a:srgbClr val="000000">
                  <a:alpha val="1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78" name="Google Shape;178;p24"/>
            <p:cNvSpPr/>
            <p:nvPr/>
          </p:nvSpPr>
          <p:spPr>
            <a:xfrm>
              <a:off x="1592999" y="2322582"/>
              <a:ext cx="773700" cy="6426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b="1" i="0" lang="en-GB" sz="2600" u="none" cap="none" strike="noStrike">
                  <a:solidFill>
                    <a:schemeClr val="lt1"/>
                  </a:solidFill>
                  <a:latin typeface="Roboto"/>
                  <a:ea typeface="Roboto"/>
                  <a:cs typeface="Roboto"/>
                  <a:sym typeface="Roboto"/>
                </a:rPr>
                <a:t>ITaP </a:t>
              </a:r>
              <a:r>
                <a:rPr b="1" i="0" lang="en-GB" sz="2600" u="none" cap="none" strike="noStrike">
                  <a:solidFill>
                    <a:srgbClr val="FFFFFF"/>
                  </a:solidFill>
                  <a:latin typeface="Roboto"/>
                  <a:ea typeface="Roboto"/>
                  <a:cs typeface="Roboto"/>
                  <a:sym typeface="Roboto"/>
                </a:rPr>
                <a:t>2</a:t>
              </a:r>
              <a:endParaRPr b="1" i="0" sz="2600" u="none" cap="none" strike="noStrike">
                <a:solidFill>
                  <a:srgbClr val="FFFFFF"/>
                </a:solidFill>
                <a:latin typeface="Roboto"/>
                <a:ea typeface="Roboto"/>
                <a:cs typeface="Roboto"/>
                <a:sym typeface="Roboto"/>
              </a:endParaRPr>
            </a:p>
          </p:txBody>
        </p:sp>
        <p:sp>
          <p:nvSpPr>
            <p:cNvPr id="179" name="Google Shape;179;p24"/>
            <p:cNvSpPr/>
            <p:nvPr/>
          </p:nvSpPr>
          <p:spPr>
            <a:xfrm>
              <a:off x="5404232" y="2323762"/>
              <a:ext cx="1954800" cy="642300"/>
            </a:xfrm>
            <a:prstGeom prst="rect">
              <a:avLst/>
            </a:prstGeom>
            <a:noFill/>
            <a:ln>
              <a:noFill/>
            </a:ln>
          </p:spPr>
          <p:txBody>
            <a:bodyPr anchorCtr="0" anchor="ctr" bIns="91425" lIns="91425" spcFirstLastPara="1" rIns="91425" wrap="square" tIns="91425">
              <a:noAutofit/>
            </a:bodyPr>
            <a:lstStyle/>
            <a:p>
              <a:pPr indent="0" lvl="0" marL="0" marR="0" rtl="0" algn="l">
                <a:lnSpc>
                  <a:spcPct val="115000"/>
                </a:lnSpc>
                <a:spcBef>
                  <a:spcPts val="0"/>
                </a:spcBef>
                <a:spcAft>
                  <a:spcPts val="0"/>
                </a:spcAft>
                <a:buNone/>
              </a:pPr>
              <a:r>
                <a:rPr b="1" i="0" lang="en-GB" sz="1500" u="none" cap="none" strike="noStrike">
                  <a:solidFill>
                    <a:srgbClr val="0944A1"/>
                  </a:solidFill>
                  <a:latin typeface="Roboto"/>
                  <a:ea typeface="Roboto"/>
                  <a:cs typeface="Roboto"/>
                  <a:sym typeface="Roboto"/>
                </a:rPr>
                <a:t>Early January</a:t>
              </a:r>
              <a:endParaRPr b="1" i="0" sz="1500" u="none" cap="none" strike="noStrike">
                <a:solidFill>
                  <a:srgbClr val="0944A1"/>
                </a:solidFill>
                <a:latin typeface="Roboto"/>
                <a:ea typeface="Roboto"/>
                <a:cs typeface="Roboto"/>
                <a:sym typeface="Roboto"/>
              </a:endParaRPr>
            </a:p>
            <a:p>
              <a:pPr indent="-323850" lvl="0" marL="457200" marR="0" rtl="0" algn="l">
                <a:lnSpc>
                  <a:spcPct val="115000"/>
                </a:lnSpc>
                <a:spcBef>
                  <a:spcPts val="0"/>
                </a:spcBef>
                <a:spcAft>
                  <a:spcPts val="0"/>
                </a:spcAft>
                <a:buClr>
                  <a:srgbClr val="0944A1"/>
                </a:buClr>
                <a:buSzPts val="1500"/>
                <a:buFont typeface="Roboto"/>
                <a:buChar char="●"/>
              </a:pPr>
              <a:r>
                <a:rPr b="0" i="0" lang="en-GB" sz="1500" u="none" cap="none" strike="noStrike">
                  <a:solidFill>
                    <a:srgbClr val="FF0000"/>
                  </a:solidFill>
                  <a:latin typeface="Roboto"/>
                  <a:ea typeface="Roboto"/>
                  <a:cs typeface="Roboto"/>
                  <a:sym typeface="Roboto"/>
                </a:rPr>
                <a:t>CCF 2</a:t>
              </a:r>
              <a:endParaRPr b="0" i="0" sz="1500" u="none" cap="none" strike="noStrike">
                <a:solidFill>
                  <a:srgbClr val="FF0000"/>
                </a:solidFill>
                <a:latin typeface="Roboto"/>
                <a:ea typeface="Roboto"/>
                <a:cs typeface="Roboto"/>
                <a:sym typeface="Roboto"/>
              </a:endParaRPr>
            </a:p>
            <a:p>
              <a:pPr indent="-323850" lvl="0" marL="457200" marR="0" rtl="0" algn="l">
                <a:lnSpc>
                  <a:spcPct val="115000"/>
                </a:lnSpc>
                <a:spcBef>
                  <a:spcPts val="0"/>
                </a:spcBef>
                <a:spcAft>
                  <a:spcPts val="0"/>
                </a:spcAft>
                <a:buClr>
                  <a:srgbClr val="0944A1"/>
                </a:buClr>
                <a:buSzPts val="1500"/>
                <a:buFont typeface="Roboto"/>
                <a:buChar char="●"/>
              </a:pPr>
              <a:r>
                <a:rPr b="0" i="0" lang="en-GB" sz="1500" u="none" cap="none" strike="noStrike">
                  <a:solidFill>
                    <a:schemeClr val="dk1"/>
                  </a:solidFill>
                  <a:latin typeface="Roboto"/>
                  <a:ea typeface="Roboto"/>
                  <a:cs typeface="Roboto"/>
                  <a:sym typeface="Roboto"/>
                </a:rPr>
                <a:t>CCF4</a:t>
              </a:r>
              <a:endParaRPr b="0" i="0" sz="1500" u="none" cap="none" strike="noStrike">
                <a:solidFill>
                  <a:schemeClr val="dk1"/>
                </a:solidFill>
                <a:latin typeface="Roboto"/>
                <a:ea typeface="Roboto"/>
                <a:cs typeface="Roboto"/>
                <a:sym typeface="Roboto"/>
              </a:endParaRPr>
            </a:p>
          </p:txBody>
        </p:sp>
      </p:grpSp>
      <p:grpSp>
        <p:nvGrpSpPr>
          <p:cNvPr id="180" name="Google Shape;180;p24"/>
          <p:cNvGrpSpPr/>
          <p:nvPr/>
        </p:nvGrpSpPr>
        <p:grpSpPr>
          <a:xfrm>
            <a:off x="113951" y="5010278"/>
            <a:ext cx="9029909" cy="990540"/>
            <a:chOff x="1592999" y="2322568"/>
            <a:chExt cx="5957976" cy="643500"/>
          </a:xfrm>
        </p:grpSpPr>
        <p:sp>
          <p:nvSpPr>
            <p:cNvPr id="181" name="Google Shape;181;p24"/>
            <p:cNvSpPr/>
            <p:nvPr/>
          </p:nvSpPr>
          <p:spPr>
            <a:xfrm>
              <a:off x="3728375" y="2322568"/>
              <a:ext cx="3822600" cy="643500"/>
            </a:xfrm>
            <a:prstGeom prst="rect">
              <a:avLst/>
            </a:pr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2" name="Google Shape;182;p24"/>
            <p:cNvSpPr/>
            <p:nvPr/>
          </p:nvSpPr>
          <p:spPr>
            <a:xfrm flipH="1">
              <a:off x="2283025" y="2322575"/>
              <a:ext cx="1844400" cy="642600"/>
            </a:xfrm>
            <a:prstGeom prst="rect">
              <a:avLst/>
            </a:prstGeom>
            <a:solidFill>
              <a:srgbClr val="1D7E7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3" name="Google Shape;183;p24"/>
            <p:cNvSpPr/>
            <p:nvPr/>
          </p:nvSpPr>
          <p:spPr>
            <a:xfrm rot="-5400000">
              <a:off x="3816439" y="1619805"/>
              <a:ext cx="643344" cy="2048886"/>
            </a:xfrm>
            <a:prstGeom prst="flowChartOffpageConnector">
              <a:avLst/>
            </a:prstGeom>
            <a:solidFill>
              <a:srgbClr val="1D7E7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4" name="Google Shape;184;p24"/>
            <p:cNvSpPr/>
            <p:nvPr/>
          </p:nvSpPr>
          <p:spPr>
            <a:xfrm>
              <a:off x="2342624" y="2399949"/>
              <a:ext cx="2379600" cy="495900"/>
            </a:xfrm>
            <a:prstGeom prst="rect">
              <a:avLst/>
            </a:prstGeom>
            <a:noFill/>
            <a:ln>
              <a:noFill/>
            </a:ln>
          </p:spPr>
          <p:txBody>
            <a:bodyPr anchorCtr="0" anchor="ctr" bIns="91425" lIns="450000" spcFirstLastPara="1" rIns="91425" wrap="square" tIns="91425">
              <a:noAutofit/>
            </a:bodyPr>
            <a:lstStyle/>
            <a:p>
              <a:pPr indent="0" lvl="0" marL="0" marR="0" rtl="0" algn="ctr">
                <a:lnSpc>
                  <a:spcPct val="115000"/>
                </a:lnSpc>
                <a:spcBef>
                  <a:spcPts val="0"/>
                </a:spcBef>
                <a:spcAft>
                  <a:spcPts val="0"/>
                </a:spcAft>
                <a:buNone/>
              </a:pPr>
              <a:r>
                <a:rPr b="1" i="0" lang="en-GB" sz="1800" u="none" cap="none" strike="noStrike">
                  <a:solidFill>
                    <a:schemeClr val="lt1"/>
                  </a:solidFill>
                  <a:latin typeface="Roboto"/>
                  <a:ea typeface="Roboto"/>
                  <a:cs typeface="Roboto"/>
                  <a:sym typeface="Roboto"/>
                </a:rPr>
                <a:t>Adaptive and Responsive Teaching</a:t>
              </a:r>
              <a:endParaRPr b="0" i="0" sz="1800" u="none" cap="none" strike="noStrike">
                <a:solidFill>
                  <a:schemeClr val="lt1"/>
                </a:solidFill>
                <a:latin typeface="Roboto"/>
                <a:ea typeface="Roboto"/>
                <a:cs typeface="Roboto"/>
                <a:sym typeface="Roboto"/>
              </a:endParaRPr>
            </a:p>
          </p:txBody>
        </p:sp>
        <p:sp>
          <p:nvSpPr>
            <p:cNvPr id="185" name="Google Shape;185;p24"/>
            <p:cNvSpPr/>
            <p:nvPr/>
          </p:nvSpPr>
          <p:spPr>
            <a:xfrm>
              <a:off x="1593000" y="2322568"/>
              <a:ext cx="690000" cy="642300"/>
            </a:xfrm>
            <a:prstGeom prst="rect">
              <a:avLst/>
            </a:prstGeom>
            <a:solidFill>
              <a:srgbClr val="761E86"/>
            </a:solidFill>
            <a:ln>
              <a:noFill/>
            </a:ln>
            <a:effectLst>
              <a:outerShdw blurRad="71438" rotWithShape="0" algn="bl" dir="2700000" dist="28575">
                <a:srgbClr val="000000">
                  <a:alpha val="1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86" name="Google Shape;186;p24"/>
            <p:cNvSpPr/>
            <p:nvPr/>
          </p:nvSpPr>
          <p:spPr>
            <a:xfrm>
              <a:off x="1592999" y="2322582"/>
              <a:ext cx="773700" cy="6426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b="1" i="0" lang="en-GB" sz="2600" u="none" cap="none" strike="noStrike">
                  <a:solidFill>
                    <a:schemeClr val="lt1"/>
                  </a:solidFill>
                  <a:latin typeface="Roboto"/>
                  <a:ea typeface="Roboto"/>
                  <a:cs typeface="Roboto"/>
                  <a:sym typeface="Roboto"/>
                </a:rPr>
                <a:t>ITaP </a:t>
              </a:r>
              <a:r>
                <a:rPr b="1" i="0" lang="en-GB" sz="2600" u="none" cap="none" strike="noStrike">
                  <a:solidFill>
                    <a:srgbClr val="FFFFFF"/>
                  </a:solidFill>
                  <a:latin typeface="Roboto"/>
                  <a:ea typeface="Roboto"/>
                  <a:cs typeface="Roboto"/>
                  <a:sym typeface="Roboto"/>
                </a:rPr>
                <a:t>4</a:t>
              </a:r>
              <a:endParaRPr b="1" i="0" sz="2600" u="none" cap="none" strike="noStrike">
                <a:solidFill>
                  <a:srgbClr val="FFFFFF"/>
                </a:solidFill>
                <a:latin typeface="Roboto"/>
                <a:ea typeface="Roboto"/>
                <a:cs typeface="Roboto"/>
                <a:sym typeface="Roboto"/>
              </a:endParaRPr>
            </a:p>
          </p:txBody>
        </p:sp>
        <p:sp>
          <p:nvSpPr>
            <p:cNvPr id="187" name="Google Shape;187;p24"/>
            <p:cNvSpPr/>
            <p:nvPr/>
          </p:nvSpPr>
          <p:spPr>
            <a:xfrm>
              <a:off x="5404233" y="2323762"/>
              <a:ext cx="1954800" cy="642300"/>
            </a:xfrm>
            <a:prstGeom prst="rect">
              <a:avLst/>
            </a:prstGeom>
            <a:noFill/>
            <a:ln>
              <a:noFill/>
            </a:ln>
          </p:spPr>
          <p:txBody>
            <a:bodyPr anchorCtr="0" anchor="ctr" bIns="91425" lIns="91425" spcFirstLastPara="1" rIns="91425" wrap="square" tIns="91425">
              <a:noAutofit/>
            </a:bodyPr>
            <a:lstStyle/>
            <a:p>
              <a:pPr indent="0" lvl="0" marL="0" marR="0" rtl="0" algn="l">
                <a:lnSpc>
                  <a:spcPct val="115000"/>
                </a:lnSpc>
                <a:spcBef>
                  <a:spcPts val="0"/>
                </a:spcBef>
                <a:spcAft>
                  <a:spcPts val="0"/>
                </a:spcAft>
                <a:buNone/>
              </a:pPr>
              <a:r>
                <a:rPr b="1" i="0" lang="en-GB" sz="1500" u="none" cap="none" strike="noStrike">
                  <a:solidFill>
                    <a:srgbClr val="0944A1"/>
                  </a:solidFill>
                  <a:latin typeface="Roboto"/>
                  <a:ea typeface="Roboto"/>
                  <a:cs typeface="Roboto"/>
                  <a:sym typeface="Roboto"/>
                </a:rPr>
                <a:t>Early April</a:t>
              </a:r>
              <a:endParaRPr b="1" i="0" sz="1500" u="none" cap="none" strike="noStrike">
                <a:solidFill>
                  <a:srgbClr val="0944A1"/>
                </a:solidFill>
                <a:latin typeface="Roboto"/>
                <a:ea typeface="Roboto"/>
                <a:cs typeface="Roboto"/>
                <a:sym typeface="Roboto"/>
              </a:endParaRPr>
            </a:p>
            <a:p>
              <a:pPr indent="-323850" lvl="0" marL="457200" marR="0" rtl="0" algn="l">
                <a:lnSpc>
                  <a:spcPct val="115000"/>
                </a:lnSpc>
                <a:spcBef>
                  <a:spcPts val="0"/>
                </a:spcBef>
                <a:spcAft>
                  <a:spcPts val="0"/>
                </a:spcAft>
                <a:buClr>
                  <a:srgbClr val="0944A1"/>
                </a:buClr>
                <a:buSzPts val="1500"/>
                <a:buFont typeface="Roboto"/>
                <a:buChar char="●"/>
              </a:pPr>
              <a:r>
                <a:rPr b="0" i="0" lang="en-GB" sz="1500" u="none" cap="none" strike="noStrike">
                  <a:solidFill>
                    <a:srgbClr val="0070C0"/>
                  </a:solidFill>
                  <a:latin typeface="Roboto"/>
                  <a:ea typeface="Roboto"/>
                  <a:cs typeface="Roboto"/>
                  <a:sym typeface="Roboto"/>
                </a:rPr>
                <a:t>CCF 5</a:t>
              </a:r>
              <a:endParaRPr b="0" i="0" sz="1500" u="none" cap="none" strike="noStrike">
                <a:solidFill>
                  <a:srgbClr val="0070C0"/>
                </a:solidFill>
                <a:latin typeface="Roboto"/>
                <a:ea typeface="Roboto"/>
                <a:cs typeface="Roboto"/>
                <a:sym typeface="Roboto"/>
              </a:endParaRPr>
            </a:p>
            <a:p>
              <a:pPr indent="-323850" lvl="0" marL="457200" marR="0" rtl="0" algn="l">
                <a:lnSpc>
                  <a:spcPct val="115000"/>
                </a:lnSpc>
                <a:spcBef>
                  <a:spcPts val="0"/>
                </a:spcBef>
                <a:spcAft>
                  <a:spcPts val="0"/>
                </a:spcAft>
                <a:buClr>
                  <a:srgbClr val="0944A1"/>
                </a:buClr>
                <a:buSzPts val="1500"/>
                <a:buFont typeface="Roboto"/>
                <a:buChar char="●"/>
              </a:pPr>
              <a:r>
                <a:rPr b="0" i="0" lang="en-GB" sz="1500" u="none" cap="none" strike="noStrike">
                  <a:solidFill>
                    <a:srgbClr val="0070C0"/>
                  </a:solidFill>
                  <a:latin typeface="Roboto"/>
                  <a:ea typeface="Roboto"/>
                  <a:cs typeface="Roboto"/>
                  <a:sym typeface="Roboto"/>
                </a:rPr>
                <a:t>CCF 8</a:t>
              </a:r>
              <a:endParaRPr b="0" i="0" sz="1500" u="none" cap="none" strike="noStrike">
                <a:solidFill>
                  <a:srgbClr val="0070C0"/>
                </a:solidFill>
                <a:latin typeface="Roboto"/>
                <a:ea typeface="Roboto"/>
                <a:cs typeface="Roboto"/>
                <a:sym typeface="Roboto"/>
              </a:endParaRPr>
            </a:p>
          </p:txBody>
        </p:sp>
      </p:grpSp>
      <p:grpSp>
        <p:nvGrpSpPr>
          <p:cNvPr id="188" name="Google Shape;188;p24"/>
          <p:cNvGrpSpPr/>
          <p:nvPr/>
        </p:nvGrpSpPr>
        <p:grpSpPr>
          <a:xfrm>
            <a:off x="113950" y="3948012"/>
            <a:ext cx="9231638" cy="990540"/>
            <a:chOff x="1592998" y="2322568"/>
            <a:chExt cx="6089471" cy="643500"/>
          </a:xfrm>
        </p:grpSpPr>
        <p:sp>
          <p:nvSpPr>
            <p:cNvPr id="189" name="Google Shape;189;p24"/>
            <p:cNvSpPr/>
            <p:nvPr/>
          </p:nvSpPr>
          <p:spPr>
            <a:xfrm>
              <a:off x="3728375" y="2322568"/>
              <a:ext cx="3822600" cy="643500"/>
            </a:xfrm>
            <a:prstGeom prst="rect">
              <a:avLst/>
            </a:pr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0" name="Google Shape;190;p24"/>
            <p:cNvSpPr/>
            <p:nvPr/>
          </p:nvSpPr>
          <p:spPr>
            <a:xfrm flipH="1">
              <a:off x="2283025" y="2322575"/>
              <a:ext cx="1844400" cy="642600"/>
            </a:xfrm>
            <a:prstGeom prst="rect">
              <a:avLst/>
            </a:prstGeom>
            <a:solidFill>
              <a:srgbClr val="0944A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1" name="Google Shape;191;p24"/>
            <p:cNvSpPr/>
            <p:nvPr/>
          </p:nvSpPr>
          <p:spPr>
            <a:xfrm rot="-5400000">
              <a:off x="3834398" y="1601838"/>
              <a:ext cx="643361" cy="2084821"/>
            </a:xfrm>
            <a:prstGeom prst="flowChartOffpageConnector">
              <a:avLst/>
            </a:prstGeom>
            <a:solidFill>
              <a:srgbClr val="0944A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2" name="Google Shape;192;p24"/>
            <p:cNvSpPr/>
            <p:nvPr/>
          </p:nvSpPr>
          <p:spPr>
            <a:xfrm>
              <a:off x="2342624" y="2399957"/>
              <a:ext cx="2388600" cy="495900"/>
            </a:xfrm>
            <a:prstGeom prst="rect">
              <a:avLst/>
            </a:prstGeom>
            <a:no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b="1" i="0" lang="en-GB" sz="1800" u="none" cap="none" strike="noStrike">
                  <a:solidFill>
                    <a:schemeClr val="lt1"/>
                  </a:solidFill>
                  <a:latin typeface="Roboto"/>
                  <a:ea typeface="Roboto"/>
                  <a:cs typeface="Roboto"/>
                  <a:sym typeface="Roboto"/>
                </a:rPr>
                <a:t>Accurate and Productive use of Assessment</a:t>
              </a:r>
              <a:endParaRPr b="0" i="0" sz="1800" u="none" cap="none" strike="noStrike">
                <a:solidFill>
                  <a:schemeClr val="lt1"/>
                </a:solidFill>
                <a:latin typeface="Roboto"/>
                <a:ea typeface="Roboto"/>
                <a:cs typeface="Roboto"/>
                <a:sym typeface="Roboto"/>
              </a:endParaRPr>
            </a:p>
          </p:txBody>
        </p:sp>
        <p:sp>
          <p:nvSpPr>
            <p:cNvPr id="193" name="Google Shape;193;p24"/>
            <p:cNvSpPr/>
            <p:nvPr/>
          </p:nvSpPr>
          <p:spPr>
            <a:xfrm>
              <a:off x="1593000" y="2322568"/>
              <a:ext cx="690000" cy="642300"/>
            </a:xfrm>
            <a:prstGeom prst="rect">
              <a:avLst/>
            </a:prstGeom>
            <a:solidFill>
              <a:srgbClr val="761E86"/>
            </a:solidFill>
            <a:ln>
              <a:noFill/>
            </a:ln>
            <a:effectLst>
              <a:outerShdw blurRad="71438" rotWithShape="0" algn="bl" dir="2700000" dist="28575">
                <a:srgbClr val="000000">
                  <a:alpha val="16862"/>
                </a:srgbClr>
              </a:outerShdw>
            </a:effectLst>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194" name="Google Shape;194;p24"/>
            <p:cNvSpPr/>
            <p:nvPr/>
          </p:nvSpPr>
          <p:spPr>
            <a:xfrm>
              <a:off x="1592998" y="2322576"/>
              <a:ext cx="770400" cy="642600"/>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b="1" i="0" lang="en-GB" sz="2600" u="none" cap="none" strike="noStrike">
                  <a:solidFill>
                    <a:schemeClr val="lt1"/>
                  </a:solidFill>
                  <a:latin typeface="Roboto"/>
                  <a:ea typeface="Roboto"/>
                  <a:cs typeface="Roboto"/>
                  <a:sym typeface="Roboto"/>
                </a:rPr>
                <a:t>ITaP </a:t>
              </a:r>
              <a:r>
                <a:rPr b="1" i="0" lang="en-GB" sz="2600" u="none" cap="none" strike="noStrike">
                  <a:solidFill>
                    <a:srgbClr val="FFFFFF"/>
                  </a:solidFill>
                  <a:latin typeface="Roboto"/>
                  <a:ea typeface="Roboto"/>
                  <a:cs typeface="Roboto"/>
                  <a:sym typeface="Roboto"/>
                </a:rPr>
                <a:t>3</a:t>
              </a:r>
              <a:endParaRPr b="1" i="0" sz="2600" u="none" cap="none" strike="noStrike">
                <a:solidFill>
                  <a:srgbClr val="FFFFFF"/>
                </a:solidFill>
                <a:latin typeface="Roboto"/>
                <a:ea typeface="Roboto"/>
                <a:cs typeface="Roboto"/>
                <a:sym typeface="Roboto"/>
              </a:endParaRPr>
            </a:p>
          </p:txBody>
        </p:sp>
        <p:sp>
          <p:nvSpPr>
            <p:cNvPr id="195" name="Google Shape;195;p24"/>
            <p:cNvSpPr/>
            <p:nvPr/>
          </p:nvSpPr>
          <p:spPr>
            <a:xfrm>
              <a:off x="5396169" y="2323169"/>
              <a:ext cx="2286300" cy="642300"/>
            </a:xfrm>
            <a:prstGeom prst="rect">
              <a:avLst/>
            </a:prstGeom>
            <a:noFill/>
            <a:ln>
              <a:noFill/>
            </a:ln>
          </p:spPr>
          <p:txBody>
            <a:bodyPr anchorCtr="0" anchor="ctr" bIns="91425" lIns="91425" spcFirstLastPara="1" rIns="91425" wrap="square" tIns="91425">
              <a:noAutofit/>
            </a:bodyPr>
            <a:lstStyle/>
            <a:p>
              <a:pPr indent="0" lvl="0" marL="0" marR="0" rtl="0" algn="l">
                <a:lnSpc>
                  <a:spcPct val="115000"/>
                </a:lnSpc>
                <a:spcBef>
                  <a:spcPts val="0"/>
                </a:spcBef>
                <a:spcAft>
                  <a:spcPts val="0"/>
                </a:spcAft>
                <a:buNone/>
              </a:pPr>
              <a:r>
                <a:rPr b="1" i="0" lang="en-GB" sz="1500" u="none" cap="none" strike="noStrike">
                  <a:solidFill>
                    <a:srgbClr val="1F887E"/>
                  </a:solidFill>
                  <a:latin typeface="Roboto"/>
                  <a:ea typeface="Roboto"/>
                  <a:cs typeface="Roboto"/>
                  <a:sym typeface="Roboto"/>
                </a:rPr>
                <a:t>Mid February</a:t>
              </a:r>
              <a:endParaRPr b="1" i="0" sz="1500" u="none" cap="none" strike="noStrike">
                <a:solidFill>
                  <a:srgbClr val="1F887E"/>
                </a:solidFill>
                <a:latin typeface="Roboto"/>
                <a:ea typeface="Roboto"/>
                <a:cs typeface="Roboto"/>
                <a:sym typeface="Roboto"/>
              </a:endParaRPr>
            </a:p>
            <a:p>
              <a:pPr indent="-323850" lvl="0" marL="457200" marR="0" rtl="0" algn="l">
                <a:lnSpc>
                  <a:spcPct val="115000"/>
                </a:lnSpc>
                <a:spcBef>
                  <a:spcPts val="0"/>
                </a:spcBef>
                <a:spcAft>
                  <a:spcPts val="0"/>
                </a:spcAft>
                <a:buClr>
                  <a:srgbClr val="1F887E"/>
                </a:buClr>
                <a:buSzPts val="1500"/>
                <a:buFont typeface="Roboto"/>
                <a:buChar char="●"/>
              </a:pPr>
              <a:r>
                <a:rPr b="0" i="0" lang="en-GB" sz="1500" u="none" cap="none" strike="noStrike">
                  <a:solidFill>
                    <a:srgbClr val="0070C0"/>
                  </a:solidFill>
                  <a:latin typeface="Roboto"/>
                  <a:ea typeface="Roboto"/>
                  <a:cs typeface="Roboto"/>
                  <a:sym typeface="Roboto"/>
                </a:rPr>
                <a:t>CCF 3</a:t>
              </a:r>
              <a:endParaRPr b="0" i="0" sz="1500" u="none" cap="none" strike="noStrike">
                <a:solidFill>
                  <a:srgbClr val="0070C0"/>
                </a:solidFill>
                <a:latin typeface="Roboto"/>
                <a:ea typeface="Roboto"/>
                <a:cs typeface="Roboto"/>
                <a:sym typeface="Roboto"/>
              </a:endParaRPr>
            </a:p>
            <a:p>
              <a:pPr indent="-323850" lvl="0" marL="457200" marR="0" rtl="0" algn="l">
                <a:lnSpc>
                  <a:spcPct val="115000"/>
                </a:lnSpc>
                <a:spcBef>
                  <a:spcPts val="0"/>
                </a:spcBef>
                <a:spcAft>
                  <a:spcPts val="0"/>
                </a:spcAft>
                <a:buClr>
                  <a:srgbClr val="1F887E"/>
                </a:buClr>
                <a:buSzPts val="1500"/>
                <a:buFont typeface="Roboto"/>
                <a:buChar char="●"/>
              </a:pPr>
              <a:r>
                <a:rPr b="0" i="0" lang="en-GB" sz="1500" u="none" cap="none" strike="noStrike">
                  <a:solidFill>
                    <a:srgbClr val="0070C0"/>
                  </a:solidFill>
                  <a:latin typeface="Roboto"/>
                  <a:ea typeface="Roboto"/>
                  <a:cs typeface="Roboto"/>
                  <a:sym typeface="Roboto"/>
                </a:rPr>
                <a:t>CCF 6</a:t>
              </a:r>
              <a:endParaRPr b="0" i="0" sz="1500" u="none" cap="none" strike="noStrike">
                <a:solidFill>
                  <a:srgbClr val="0070C0"/>
                </a:solidFill>
                <a:latin typeface="Roboto"/>
                <a:ea typeface="Roboto"/>
                <a:cs typeface="Roboto"/>
                <a:sym typeface="Roboto"/>
              </a:endParaRPr>
            </a:p>
          </p:txBody>
        </p:sp>
      </p:grpSp>
      <p:sp>
        <p:nvSpPr>
          <p:cNvPr id="196" name="Google Shape;196;p24"/>
          <p:cNvSpPr txBox="1"/>
          <p:nvPr/>
        </p:nvSpPr>
        <p:spPr>
          <a:xfrm>
            <a:off x="0" y="857250"/>
            <a:ext cx="3000000" cy="680156"/>
          </a:xfrm>
          <a:prstGeom prst="rect">
            <a:avLst/>
          </a:prstGeom>
          <a:noFill/>
          <a:ln>
            <a:noFill/>
          </a:ln>
        </p:spPr>
        <p:txBody>
          <a:bodyPr anchorCtr="0" anchor="t" bIns="91425" lIns="91425" spcFirstLastPara="1" rIns="91425" wrap="square" tIns="91425">
            <a:spAutoFit/>
          </a:bodyPr>
          <a:lstStyle/>
          <a:p>
            <a:pPr indent="0" lvl="0" marL="0" marR="0" rtl="0" algn="l">
              <a:lnSpc>
                <a:spcPct val="115000"/>
              </a:lnSpc>
              <a:spcBef>
                <a:spcPts val="0"/>
              </a:spcBef>
              <a:spcAft>
                <a:spcPts val="0"/>
              </a:spcAft>
              <a:buNone/>
            </a:pPr>
            <a:r>
              <a:rPr b="1" i="0" lang="en-GB" sz="1400" u="none" cap="none" strike="noStrike">
                <a:solidFill>
                  <a:schemeClr val="lt1"/>
                </a:solidFill>
                <a:latin typeface="Calibri"/>
                <a:ea typeface="Calibri"/>
                <a:cs typeface="Calibri"/>
                <a:sym typeface="Calibri"/>
              </a:rPr>
              <a:t>Building positive relationships which set high expectations</a:t>
            </a:r>
            <a:endParaRPr b="0" i="0" sz="1400" u="none" cap="none" strike="noStrike">
              <a:solidFill>
                <a:srgbClr val="000000"/>
              </a:solidFill>
              <a:latin typeface="Arial"/>
              <a:ea typeface="Arial"/>
              <a:cs typeface="Arial"/>
              <a:sym typeface="Arial"/>
            </a:endParaRPr>
          </a:p>
        </p:txBody>
      </p:sp>
      <p:sp>
        <p:nvSpPr>
          <p:cNvPr id="197" name="Google Shape;197;p24"/>
          <p:cNvSpPr/>
          <p:nvPr/>
        </p:nvSpPr>
        <p:spPr>
          <a:xfrm>
            <a:off x="114200" y="976400"/>
            <a:ext cx="8921700" cy="763200"/>
          </a:xfrm>
          <a:prstGeom prst="rect">
            <a:avLst/>
          </a:prstGeom>
          <a:solidFill>
            <a:srgbClr val="1D7E74"/>
          </a:solidFill>
          <a:ln>
            <a:noFill/>
          </a:ln>
        </p:spPr>
        <p:txBody>
          <a:bodyPr anchorCtr="0" anchor="ctr" bIns="91425" lIns="91425" spcFirstLastPara="1" rIns="91425" wrap="square" tIns="91425">
            <a:noAutofit/>
          </a:bodyPr>
          <a:lstStyle/>
          <a:p>
            <a:pPr indent="0" lvl="0" marL="0" marR="0" rtl="0" algn="ctr">
              <a:lnSpc>
                <a:spcPct val="115000"/>
              </a:lnSpc>
              <a:spcBef>
                <a:spcPts val="0"/>
              </a:spcBef>
              <a:spcAft>
                <a:spcPts val="0"/>
              </a:spcAft>
              <a:buNone/>
            </a:pPr>
            <a:r>
              <a:rPr b="0" i="0" lang="en-GB" sz="3000" u="none" cap="none" strike="noStrike">
                <a:solidFill>
                  <a:srgbClr val="FFFFFF"/>
                </a:solidFill>
                <a:latin typeface="Roboto Medium"/>
                <a:ea typeface="Roboto Medium"/>
                <a:cs typeface="Roboto Medium"/>
                <a:sym typeface="Roboto Medium"/>
              </a:rPr>
              <a:t>ITaP CCF Overview</a:t>
            </a:r>
            <a:endParaRPr b="0" i="0" sz="3000" u="none" cap="none" strike="noStrike">
              <a:solidFill>
                <a:srgbClr val="FFFFFF"/>
              </a:solidFill>
              <a:latin typeface="Roboto"/>
              <a:ea typeface="Roboto"/>
              <a:cs typeface="Roboto"/>
              <a:sym typeface="Roboto"/>
            </a:endParaRPr>
          </a:p>
        </p:txBody>
      </p:sp>
      <p:sp>
        <p:nvSpPr>
          <p:cNvPr id="198" name="Google Shape;198;p24"/>
          <p:cNvSpPr txBox="1"/>
          <p:nvPr/>
        </p:nvSpPr>
        <p:spPr>
          <a:xfrm>
            <a:off x="7548625" y="1950775"/>
            <a:ext cx="1487400" cy="831300"/>
          </a:xfrm>
          <a:prstGeom prst="rect">
            <a:avLst/>
          </a:prstGeom>
          <a:solidFill>
            <a:srgbClr val="1D7E74"/>
          </a:solid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None/>
            </a:pPr>
            <a:r>
              <a:rPr b="1" i="0" lang="en-GB" sz="1400" u="none" cap="none" strike="noStrike">
                <a:solidFill>
                  <a:schemeClr val="lt1"/>
                </a:solidFill>
                <a:latin typeface="Roboto"/>
                <a:ea typeface="Roboto"/>
                <a:cs typeface="Roboto"/>
                <a:sym typeface="Roboto"/>
              </a:rPr>
              <a:t>Beginning of Placement 1 Block 1</a:t>
            </a:r>
            <a:endParaRPr b="1" i="0" sz="1400" u="none" cap="none" strike="noStrike">
              <a:solidFill>
                <a:schemeClr val="lt1"/>
              </a:solidFill>
              <a:latin typeface="Roboto"/>
              <a:ea typeface="Roboto"/>
              <a:cs typeface="Roboto"/>
              <a:sym typeface="Roboto"/>
            </a:endParaRPr>
          </a:p>
        </p:txBody>
      </p:sp>
      <p:sp>
        <p:nvSpPr>
          <p:cNvPr id="199" name="Google Shape;199;p24"/>
          <p:cNvSpPr txBox="1"/>
          <p:nvPr/>
        </p:nvSpPr>
        <p:spPr>
          <a:xfrm>
            <a:off x="7548625" y="4027775"/>
            <a:ext cx="1487400" cy="831300"/>
          </a:xfrm>
          <a:prstGeom prst="rect">
            <a:avLst/>
          </a:prstGeom>
          <a:solidFill>
            <a:srgbClr val="1D7E74"/>
          </a:solid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None/>
            </a:pPr>
            <a:r>
              <a:rPr b="1" i="0" lang="en-GB" sz="1400" u="none" cap="none" strike="noStrike">
                <a:solidFill>
                  <a:schemeClr val="lt1"/>
                </a:solidFill>
                <a:latin typeface="Roboto"/>
                <a:ea typeface="Roboto"/>
                <a:cs typeface="Roboto"/>
                <a:sym typeface="Roboto"/>
              </a:rPr>
              <a:t>End of Placement 1 Block 2</a:t>
            </a:r>
            <a:endParaRPr b="1" i="0" sz="1400" u="none" cap="none" strike="noStrike">
              <a:solidFill>
                <a:schemeClr val="lt1"/>
              </a:solidFill>
              <a:latin typeface="Roboto"/>
              <a:ea typeface="Roboto"/>
              <a:cs typeface="Roboto"/>
              <a:sym typeface="Roboto"/>
            </a:endParaRPr>
          </a:p>
        </p:txBody>
      </p:sp>
      <p:sp>
        <p:nvSpPr>
          <p:cNvPr id="200" name="Google Shape;200;p24"/>
          <p:cNvSpPr txBox="1"/>
          <p:nvPr/>
        </p:nvSpPr>
        <p:spPr>
          <a:xfrm>
            <a:off x="7548625" y="2949375"/>
            <a:ext cx="1487400" cy="831300"/>
          </a:xfrm>
          <a:prstGeom prst="rect">
            <a:avLst/>
          </a:prstGeom>
          <a:solidFill>
            <a:srgbClr val="0944A1"/>
          </a:solid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None/>
            </a:pPr>
            <a:r>
              <a:rPr b="1" i="0" lang="en-GB" sz="1400" u="none" cap="none" strike="noStrike">
                <a:solidFill>
                  <a:schemeClr val="lt1"/>
                </a:solidFill>
                <a:latin typeface="Roboto"/>
                <a:ea typeface="Roboto"/>
                <a:cs typeface="Roboto"/>
                <a:sym typeface="Roboto"/>
              </a:rPr>
              <a:t>Beginning of Placement 1 Block 2</a:t>
            </a:r>
            <a:endParaRPr b="1" i="0" sz="1400" u="none" cap="none" strike="noStrike">
              <a:solidFill>
                <a:schemeClr val="lt1"/>
              </a:solidFill>
              <a:latin typeface="Roboto"/>
              <a:ea typeface="Roboto"/>
              <a:cs typeface="Roboto"/>
              <a:sym typeface="Roboto"/>
            </a:endParaRPr>
          </a:p>
        </p:txBody>
      </p:sp>
      <p:sp>
        <p:nvSpPr>
          <p:cNvPr id="201" name="Google Shape;201;p24"/>
          <p:cNvSpPr txBox="1"/>
          <p:nvPr/>
        </p:nvSpPr>
        <p:spPr>
          <a:xfrm>
            <a:off x="7548625" y="5105863"/>
            <a:ext cx="1487400" cy="831300"/>
          </a:xfrm>
          <a:prstGeom prst="rect">
            <a:avLst/>
          </a:prstGeom>
          <a:solidFill>
            <a:srgbClr val="0944A1"/>
          </a:solidFill>
          <a:ln>
            <a:noFill/>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None/>
            </a:pPr>
            <a:r>
              <a:rPr b="1" i="0" lang="en-GB" sz="1400" u="none" cap="none" strike="noStrike">
                <a:solidFill>
                  <a:schemeClr val="lt1"/>
                </a:solidFill>
                <a:latin typeface="Roboto"/>
                <a:ea typeface="Roboto"/>
                <a:cs typeface="Roboto"/>
                <a:sym typeface="Roboto"/>
              </a:rPr>
              <a:t>End of Placement 2 Block 1</a:t>
            </a:r>
            <a:endParaRPr b="1" i="0" sz="1400" u="none" cap="none" strike="noStrike">
              <a:solidFill>
                <a:schemeClr val="lt1"/>
              </a:solidFill>
              <a:latin typeface="Roboto"/>
              <a:ea typeface="Roboto"/>
              <a:cs typeface="Roboto"/>
              <a:sym typeface="Roboto"/>
            </a:endParaRPr>
          </a:p>
        </p:txBody>
      </p:sp>
      <p:sp>
        <p:nvSpPr>
          <p:cNvPr id="202" name="Google Shape;202;p24"/>
          <p:cNvSpPr txBox="1"/>
          <p:nvPr/>
        </p:nvSpPr>
        <p:spPr>
          <a:xfrm>
            <a:off x="2771775" y="115888"/>
            <a:ext cx="6156325" cy="7207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r>
              <a:rPr b="1" i="0" lang="en-GB" sz="3200" u="none" cap="none" strike="noStrike">
                <a:solidFill>
                  <a:schemeClr val="lt1"/>
                </a:solidFill>
                <a:latin typeface="Arial"/>
                <a:ea typeface="Arial"/>
                <a:cs typeface="Arial"/>
                <a:sym typeface="Arial"/>
              </a:rPr>
              <a:t>Item 3</a:t>
            </a:r>
            <a:endParaRPr b="0" i="0" sz="3200" u="none" cap="none" strike="noStrik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grpSp>
        <p:nvGrpSpPr>
          <p:cNvPr id="207" name="Google Shape;207;p25"/>
          <p:cNvGrpSpPr/>
          <p:nvPr/>
        </p:nvGrpSpPr>
        <p:grpSpPr>
          <a:xfrm>
            <a:off x="431351" y="1936700"/>
            <a:ext cx="3537099" cy="3403900"/>
            <a:chOff x="1720477" y="1189775"/>
            <a:chExt cx="3305700" cy="3403900"/>
          </a:xfrm>
        </p:grpSpPr>
        <p:sp>
          <p:nvSpPr>
            <p:cNvPr id="208" name="Google Shape;208;p25"/>
            <p:cNvSpPr/>
            <p:nvPr/>
          </p:nvSpPr>
          <p:spPr>
            <a:xfrm>
              <a:off x="1720477" y="1189775"/>
              <a:ext cx="3305700" cy="669000"/>
            </a:xfrm>
            <a:prstGeom prst="chevron">
              <a:avLst>
                <a:gd fmla="val 50000" name="adj"/>
              </a:avLst>
            </a:prstGeom>
            <a:solidFill>
              <a:srgbClr val="1D7E74"/>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b="0" i="0" lang="en-GB" sz="2000" u="none" cap="none" strike="noStrike">
                  <a:solidFill>
                    <a:srgbClr val="FFFFFF"/>
                  </a:solidFill>
                  <a:latin typeface="Roboto"/>
                  <a:ea typeface="Roboto"/>
                  <a:cs typeface="Roboto"/>
                  <a:sym typeface="Roboto"/>
                </a:rPr>
                <a:t>Brief ITaP Week Summary</a:t>
              </a:r>
              <a:endParaRPr b="0" i="0" sz="2000" u="none" cap="none" strike="noStrike">
                <a:solidFill>
                  <a:srgbClr val="FFFFFF"/>
                </a:solidFill>
                <a:latin typeface="Roboto"/>
                <a:ea typeface="Roboto"/>
                <a:cs typeface="Roboto"/>
                <a:sym typeface="Roboto"/>
              </a:endParaRPr>
            </a:p>
          </p:txBody>
        </p:sp>
        <p:sp>
          <p:nvSpPr>
            <p:cNvPr id="209" name="Google Shape;209;p25"/>
            <p:cNvSpPr txBox="1"/>
            <p:nvPr/>
          </p:nvSpPr>
          <p:spPr>
            <a:xfrm>
              <a:off x="1838234" y="1977975"/>
              <a:ext cx="3018000" cy="26157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None/>
              </a:pPr>
              <a:r>
                <a:rPr b="0" i="0" lang="en-GB" sz="1200" u="none" cap="none" strike="noStrike">
                  <a:solidFill>
                    <a:srgbClr val="0000FF"/>
                  </a:solidFill>
                  <a:latin typeface="Roboto"/>
                  <a:ea typeface="Roboto"/>
                  <a:cs typeface="Roboto"/>
                  <a:sym typeface="Roboto"/>
                </a:rPr>
                <a:t>The key focus of this week is for trainees to further develop their use of explicit instructions and explanations, through the use of careful modelling and worked examples, appropriate metacognitive strategies, alongside planning for tackling misconceptions within lessons. The trainees will use this development to plan across a sequence of lessons, as they move beyond planning and delivering lessons as a somewhat isolated event.</a:t>
              </a:r>
              <a:endParaRPr b="0" i="0" sz="1200" u="none" cap="none" strike="noStrike">
                <a:solidFill>
                  <a:srgbClr val="0000FF"/>
                </a:solidFill>
                <a:latin typeface="Roboto"/>
                <a:ea typeface="Roboto"/>
                <a:cs typeface="Roboto"/>
                <a:sym typeface="Roboto"/>
              </a:endParaRPr>
            </a:p>
          </p:txBody>
        </p:sp>
      </p:grpSp>
      <p:grpSp>
        <p:nvGrpSpPr>
          <p:cNvPr id="210" name="Google Shape;210;p25"/>
          <p:cNvGrpSpPr/>
          <p:nvPr/>
        </p:nvGrpSpPr>
        <p:grpSpPr>
          <a:xfrm>
            <a:off x="3686102" y="1952289"/>
            <a:ext cx="5280862" cy="3372725"/>
            <a:chOff x="1130934" y="1189775"/>
            <a:chExt cx="4110900" cy="3372725"/>
          </a:xfrm>
        </p:grpSpPr>
        <p:sp>
          <p:nvSpPr>
            <p:cNvPr id="211" name="Google Shape;211;p25"/>
            <p:cNvSpPr/>
            <p:nvPr/>
          </p:nvSpPr>
          <p:spPr>
            <a:xfrm>
              <a:off x="1207378" y="1189775"/>
              <a:ext cx="4034400" cy="673800"/>
            </a:xfrm>
            <a:prstGeom prst="chevron">
              <a:avLst>
                <a:gd fmla="val 50000" name="adj"/>
              </a:avLst>
            </a:prstGeom>
            <a:solidFill>
              <a:srgbClr val="0944A1"/>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b="0" i="0" lang="en-GB" sz="2000" u="none" cap="none" strike="noStrike">
                  <a:solidFill>
                    <a:schemeClr val="lt1"/>
                  </a:solidFill>
                  <a:latin typeface="Roboto"/>
                  <a:ea typeface="Roboto"/>
                  <a:cs typeface="Roboto"/>
                  <a:sym typeface="Roboto"/>
                </a:rPr>
                <a:t>Key areas of CCF</a:t>
              </a:r>
              <a:endParaRPr b="0" i="0" sz="1400" u="none" cap="none" strike="noStrike">
                <a:solidFill>
                  <a:srgbClr val="FFFFFF"/>
                </a:solidFill>
                <a:latin typeface="Roboto"/>
                <a:ea typeface="Roboto"/>
                <a:cs typeface="Roboto"/>
                <a:sym typeface="Roboto"/>
              </a:endParaRPr>
            </a:p>
          </p:txBody>
        </p:sp>
        <p:sp>
          <p:nvSpPr>
            <p:cNvPr id="212" name="Google Shape;212;p25"/>
            <p:cNvSpPr txBox="1"/>
            <p:nvPr/>
          </p:nvSpPr>
          <p:spPr>
            <a:xfrm>
              <a:off x="1130934" y="1946800"/>
              <a:ext cx="4110900" cy="2615700"/>
            </a:xfrm>
            <a:prstGeom prst="rect">
              <a:avLst/>
            </a:prstGeom>
            <a:noFill/>
            <a:ln>
              <a:noFill/>
            </a:ln>
          </p:spPr>
          <p:txBody>
            <a:bodyPr anchorCtr="0" anchor="t" bIns="91425" lIns="91425" spcFirstLastPara="1" rIns="91425" wrap="square" tIns="91425">
              <a:noAutofit/>
            </a:bodyPr>
            <a:lstStyle/>
            <a:p>
              <a:pPr indent="0" lvl="0" marL="0" marR="0" rtl="0" algn="l">
                <a:lnSpc>
                  <a:spcPct val="115000"/>
                </a:lnSpc>
                <a:spcBef>
                  <a:spcPts val="0"/>
                </a:spcBef>
                <a:spcAft>
                  <a:spcPts val="0"/>
                </a:spcAft>
                <a:buNone/>
              </a:pPr>
              <a:r>
                <a:rPr b="0" i="0" lang="en-GB" sz="1200" u="none" cap="none" strike="noStrike">
                  <a:solidFill>
                    <a:srgbClr val="FF0000"/>
                  </a:solidFill>
                  <a:latin typeface="Roboto"/>
                  <a:ea typeface="Roboto"/>
                  <a:cs typeface="Roboto"/>
                  <a:sym typeface="Roboto"/>
                </a:rPr>
                <a:t>2.1. Learning involves a lasting change in pupils’ capabilities or understanding.</a:t>
              </a:r>
              <a:endParaRPr b="0" i="0" sz="1200" u="none" cap="none" strike="noStrike">
                <a:solidFill>
                  <a:srgbClr val="FF0000"/>
                </a:solidFill>
                <a:latin typeface="Roboto"/>
                <a:ea typeface="Roboto"/>
                <a:cs typeface="Roboto"/>
                <a:sym typeface="Roboto"/>
              </a:endParaRPr>
            </a:p>
            <a:p>
              <a:pPr indent="0" lvl="0" marL="0" marR="0" rtl="0" algn="l">
                <a:lnSpc>
                  <a:spcPct val="115000"/>
                </a:lnSpc>
                <a:spcBef>
                  <a:spcPts val="0"/>
                </a:spcBef>
                <a:spcAft>
                  <a:spcPts val="0"/>
                </a:spcAft>
                <a:buNone/>
              </a:pPr>
              <a:r>
                <a:rPr b="0" i="0" lang="en-GB" sz="1200" u="none" cap="none" strike="noStrike">
                  <a:solidFill>
                    <a:srgbClr val="FF0000"/>
                  </a:solidFill>
                  <a:latin typeface="Roboto"/>
                  <a:ea typeface="Roboto"/>
                  <a:cs typeface="Roboto"/>
                  <a:sym typeface="Roboto"/>
                </a:rPr>
                <a:t>2.6. Where prior knowledge is weak, pupils are more likely to develop misconceptions, particularly if new ideas are introduced too quickly.  </a:t>
              </a:r>
              <a:endParaRPr b="0" i="0" sz="1200" u="none" cap="none" strike="noStrike">
                <a:solidFill>
                  <a:srgbClr val="FF0000"/>
                </a:solidFill>
                <a:latin typeface="Roboto"/>
                <a:ea typeface="Roboto"/>
                <a:cs typeface="Roboto"/>
                <a:sym typeface="Roboto"/>
              </a:endParaRPr>
            </a:p>
            <a:p>
              <a:pPr indent="0" lvl="0" marL="0" marR="0" rtl="0" algn="l">
                <a:lnSpc>
                  <a:spcPct val="115000"/>
                </a:lnSpc>
                <a:spcBef>
                  <a:spcPts val="0"/>
                </a:spcBef>
                <a:spcAft>
                  <a:spcPts val="0"/>
                </a:spcAft>
                <a:buNone/>
              </a:pPr>
              <a:r>
                <a:rPr b="0" i="0" lang="en-GB" sz="1200" u="none" cap="none" strike="noStrike">
                  <a:solidFill>
                    <a:srgbClr val="FF0000"/>
                  </a:solidFill>
                  <a:latin typeface="Roboto"/>
                  <a:ea typeface="Roboto"/>
                  <a:cs typeface="Roboto"/>
                  <a:sym typeface="Roboto"/>
                </a:rPr>
                <a:t>2.9. Worked examples that take pupils through each step of a new process are also likely to support pupils to learn. </a:t>
              </a:r>
              <a:endParaRPr b="0" i="0" sz="1200" u="none" cap="none" strike="noStrike">
                <a:solidFill>
                  <a:srgbClr val="FF0000"/>
                </a:solidFill>
                <a:latin typeface="Roboto"/>
                <a:ea typeface="Roboto"/>
                <a:cs typeface="Roboto"/>
                <a:sym typeface="Roboto"/>
              </a:endParaRPr>
            </a:p>
            <a:p>
              <a:pPr indent="0" lvl="0" marL="0" marR="0" rtl="0" algn="l">
                <a:lnSpc>
                  <a:spcPct val="115000"/>
                </a:lnSpc>
                <a:spcBef>
                  <a:spcPts val="0"/>
                </a:spcBef>
                <a:spcAft>
                  <a:spcPts val="0"/>
                </a:spcAft>
                <a:buNone/>
              </a:pPr>
              <a:r>
                <a:rPr b="0" i="0" lang="en-GB" sz="1200" u="none" cap="none" strike="noStrike">
                  <a:solidFill>
                    <a:schemeClr val="dk1"/>
                  </a:solidFill>
                  <a:latin typeface="Roboto"/>
                  <a:ea typeface="Roboto"/>
                  <a:cs typeface="Roboto"/>
                  <a:sym typeface="Roboto"/>
                </a:rPr>
                <a:t>4.2. Effective teachers introduce new material in steps, explicitly linking new ideas to what has been previously studied and learned. </a:t>
              </a:r>
              <a:endParaRPr b="0" i="0" sz="1200" u="none" cap="none" strike="noStrike">
                <a:solidFill>
                  <a:schemeClr val="dk1"/>
                </a:solidFill>
                <a:latin typeface="Roboto"/>
                <a:ea typeface="Roboto"/>
                <a:cs typeface="Roboto"/>
                <a:sym typeface="Roboto"/>
              </a:endParaRPr>
            </a:p>
            <a:p>
              <a:pPr indent="0" lvl="0" marL="0" marR="0" rtl="0" algn="l">
                <a:lnSpc>
                  <a:spcPct val="115000"/>
                </a:lnSpc>
                <a:spcBef>
                  <a:spcPts val="0"/>
                </a:spcBef>
                <a:spcAft>
                  <a:spcPts val="0"/>
                </a:spcAft>
                <a:buNone/>
              </a:pPr>
              <a:r>
                <a:rPr b="0" i="0" lang="en-GB" sz="1200" u="none" cap="none" strike="noStrike">
                  <a:solidFill>
                    <a:schemeClr val="dk1"/>
                  </a:solidFill>
                  <a:latin typeface="Roboto"/>
                  <a:ea typeface="Roboto"/>
                  <a:cs typeface="Roboto"/>
                  <a:sym typeface="Roboto"/>
                </a:rPr>
                <a:t>4.3. Modelling helps pupils understand new processes and ideas; good models make abstract ideas concrete and accessible.</a:t>
              </a:r>
              <a:endParaRPr b="0" i="0" sz="1200" u="none" cap="none" strike="noStrike">
                <a:solidFill>
                  <a:schemeClr val="dk1"/>
                </a:solidFill>
                <a:latin typeface="Roboto"/>
                <a:ea typeface="Roboto"/>
                <a:cs typeface="Roboto"/>
                <a:sym typeface="Roboto"/>
              </a:endParaRPr>
            </a:p>
            <a:p>
              <a:pPr indent="0" lvl="0" marL="0" marR="0" rtl="0" algn="l">
                <a:lnSpc>
                  <a:spcPct val="115000"/>
                </a:lnSpc>
                <a:spcBef>
                  <a:spcPts val="0"/>
                </a:spcBef>
                <a:spcAft>
                  <a:spcPts val="0"/>
                </a:spcAft>
                <a:buNone/>
              </a:pPr>
              <a:r>
                <a:rPr b="0" i="0" lang="en-GB" sz="1200" u="none" cap="none" strike="noStrike">
                  <a:solidFill>
                    <a:schemeClr val="dk1"/>
                  </a:solidFill>
                  <a:latin typeface="Roboto"/>
                  <a:ea typeface="Roboto"/>
                  <a:cs typeface="Roboto"/>
                  <a:sym typeface="Roboto"/>
                </a:rPr>
                <a:t>4.4. Guides, scaffolds and worked examples can help pupils apply new ideas, but should be gradually removed as pupil expertise increases.</a:t>
              </a:r>
              <a:endParaRPr b="0" i="0" sz="1200" u="none" cap="none" strike="noStrike">
                <a:solidFill>
                  <a:schemeClr val="dk1"/>
                </a:solidFill>
                <a:latin typeface="Roboto"/>
                <a:ea typeface="Roboto"/>
                <a:cs typeface="Roboto"/>
                <a:sym typeface="Roboto"/>
              </a:endParaRPr>
            </a:p>
            <a:p>
              <a:pPr indent="0" lvl="0" marL="0" marR="0" rtl="0" algn="l">
                <a:lnSpc>
                  <a:spcPct val="115000"/>
                </a:lnSpc>
                <a:spcBef>
                  <a:spcPts val="0"/>
                </a:spcBef>
                <a:spcAft>
                  <a:spcPts val="0"/>
                </a:spcAft>
                <a:buNone/>
              </a:pPr>
              <a:r>
                <a:rPr b="0" i="0" lang="en-GB" sz="1200" u="none" cap="none" strike="noStrike">
                  <a:solidFill>
                    <a:schemeClr val="dk1"/>
                  </a:solidFill>
                  <a:latin typeface="Roboto"/>
                  <a:ea typeface="Roboto"/>
                  <a:cs typeface="Roboto"/>
                  <a:sym typeface="Roboto"/>
                </a:rPr>
                <a:t>4.5. Explicitly teaching pupils metacognitive strategies linked to subject knowledge, including how to plan, monitor and evaluate, supports independence and academic success.</a:t>
              </a:r>
              <a:endParaRPr b="1" i="0" sz="1200" u="none" cap="none" strike="noStrike">
                <a:solidFill>
                  <a:srgbClr val="FF0000"/>
                </a:solidFill>
                <a:latin typeface="Roboto"/>
                <a:ea typeface="Roboto"/>
                <a:cs typeface="Roboto"/>
                <a:sym typeface="Roboto"/>
              </a:endParaRPr>
            </a:p>
            <a:p>
              <a:pPr indent="0" lvl="0" marL="0" marR="0" rtl="0" algn="l">
                <a:lnSpc>
                  <a:spcPct val="115000"/>
                </a:lnSpc>
                <a:spcBef>
                  <a:spcPts val="0"/>
                </a:spcBef>
                <a:spcAft>
                  <a:spcPts val="0"/>
                </a:spcAft>
                <a:buNone/>
              </a:pPr>
              <a:r>
                <a:t/>
              </a:r>
              <a:endParaRPr b="0" i="0" sz="1200" u="none" cap="none" strike="noStrike">
                <a:solidFill>
                  <a:srgbClr val="000000"/>
                </a:solidFill>
                <a:latin typeface="Roboto"/>
                <a:ea typeface="Roboto"/>
                <a:cs typeface="Roboto"/>
                <a:sym typeface="Roboto"/>
              </a:endParaRPr>
            </a:p>
          </p:txBody>
        </p:sp>
      </p:grpSp>
      <p:sp>
        <p:nvSpPr>
          <p:cNvPr id="213" name="Google Shape;213;p25"/>
          <p:cNvSpPr/>
          <p:nvPr/>
        </p:nvSpPr>
        <p:spPr>
          <a:xfrm>
            <a:off x="114200" y="976400"/>
            <a:ext cx="8921700" cy="763200"/>
          </a:xfrm>
          <a:prstGeom prst="rect">
            <a:avLst/>
          </a:prstGeom>
          <a:solidFill>
            <a:srgbClr val="1D7E74"/>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None/>
            </a:pPr>
            <a:r>
              <a:rPr b="1" i="0" lang="en-GB" sz="2300" u="none" cap="none" strike="noStrike">
                <a:solidFill>
                  <a:schemeClr val="lt1"/>
                </a:solidFill>
                <a:latin typeface="Roboto"/>
                <a:ea typeface="Roboto"/>
                <a:cs typeface="Roboto"/>
                <a:sym typeface="Roboto"/>
              </a:rPr>
              <a:t>ITaP 2: Supporting Progression through Effective Planning</a:t>
            </a:r>
            <a:r>
              <a:rPr b="0" i="0" lang="en-GB" sz="2000" u="none" cap="none" strike="noStrike">
                <a:solidFill>
                  <a:schemeClr val="lt1"/>
                </a:solidFill>
                <a:latin typeface="Roboto Medium"/>
                <a:ea typeface="Roboto Medium"/>
                <a:cs typeface="Roboto Medium"/>
                <a:sym typeface="Roboto Medium"/>
              </a:rPr>
              <a:t> </a:t>
            </a:r>
            <a:endParaRPr b="0" i="0" sz="3000" u="none" cap="none" strike="noStrike">
              <a:solidFill>
                <a:srgbClr val="FFFFFF"/>
              </a:solidFill>
              <a:latin typeface="Roboto"/>
              <a:ea typeface="Roboto"/>
              <a:cs typeface="Roboto"/>
              <a:sym typeface="Roboto"/>
            </a:endParaRPr>
          </a:p>
        </p:txBody>
      </p:sp>
      <p:sp>
        <p:nvSpPr>
          <p:cNvPr id="214" name="Google Shape;214;p25"/>
          <p:cNvSpPr txBox="1"/>
          <p:nvPr/>
        </p:nvSpPr>
        <p:spPr>
          <a:xfrm>
            <a:off x="612175" y="5476600"/>
            <a:ext cx="2893200" cy="415500"/>
          </a:xfrm>
          <a:prstGeom prst="rect">
            <a:avLst/>
          </a:prstGeom>
          <a:solidFill>
            <a:srgbClr val="0944A1"/>
          </a:solidFill>
          <a:ln cap="flat" cmpd="sng" w="9525">
            <a:solidFill>
              <a:srgbClr val="0944A1"/>
            </a:solidFill>
            <a:prstDash val="solid"/>
            <a:round/>
            <a:headEnd len="sm" w="sm" type="none"/>
            <a:tailEnd len="sm" w="sm" type="none"/>
          </a:ln>
        </p:spPr>
        <p:txBody>
          <a:bodyPr anchorCtr="0" anchor="t" bIns="91425" lIns="91425" spcFirstLastPara="1" rIns="91425" wrap="square" tIns="91425">
            <a:spAutoFit/>
          </a:bodyPr>
          <a:lstStyle/>
          <a:p>
            <a:pPr indent="0" lvl="0" marL="0" marR="0" rtl="0" algn="ctr">
              <a:lnSpc>
                <a:spcPct val="100000"/>
              </a:lnSpc>
              <a:spcBef>
                <a:spcPts val="0"/>
              </a:spcBef>
              <a:spcAft>
                <a:spcPts val="0"/>
              </a:spcAft>
              <a:buNone/>
            </a:pPr>
            <a:r>
              <a:rPr b="1" i="0" lang="en-GB" sz="1500" u="none" cap="none" strike="noStrike">
                <a:solidFill>
                  <a:schemeClr val="lt1"/>
                </a:solidFill>
                <a:latin typeface="Roboto"/>
                <a:ea typeface="Roboto"/>
                <a:cs typeface="Roboto"/>
                <a:sym typeface="Roboto"/>
              </a:rPr>
              <a:t>Preparation for Assignment 2</a:t>
            </a:r>
            <a:endParaRPr b="1" i="0" sz="1500" u="none" cap="none" strike="noStrike">
              <a:solidFill>
                <a:schemeClr val="lt1"/>
              </a:solidFill>
              <a:latin typeface="Roboto"/>
              <a:ea typeface="Roboto"/>
              <a:cs typeface="Roboto"/>
              <a:sym typeface="Roboto"/>
            </a:endParaRPr>
          </a:p>
        </p:txBody>
      </p:sp>
      <p:sp>
        <p:nvSpPr>
          <p:cNvPr id="215" name="Google Shape;215;p25"/>
          <p:cNvSpPr txBox="1"/>
          <p:nvPr/>
        </p:nvSpPr>
        <p:spPr>
          <a:xfrm>
            <a:off x="2771775" y="115888"/>
            <a:ext cx="6156325" cy="7207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r>
              <a:rPr b="1" i="0" lang="en-GB" sz="3200" u="none" cap="none" strike="noStrike">
                <a:solidFill>
                  <a:schemeClr val="lt1"/>
                </a:solidFill>
                <a:latin typeface="Arial"/>
                <a:ea typeface="Arial"/>
                <a:cs typeface="Arial"/>
                <a:sym typeface="Arial"/>
              </a:rPr>
              <a:t>Item 3</a:t>
            </a:r>
            <a:endParaRPr b="0" i="0" sz="3200" u="none" cap="none" strike="noStrike">
              <a:solidFill>
                <a:srgbClr val="000000"/>
              </a:solidFill>
              <a:latin typeface="Arial"/>
              <a:ea typeface="Arial"/>
              <a:cs typeface="Arial"/>
              <a:sym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9" name="Shape 219"/>
        <p:cNvGrpSpPr/>
        <p:nvPr/>
      </p:nvGrpSpPr>
      <p:grpSpPr>
        <a:xfrm>
          <a:off x="0" y="0"/>
          <a:ext cx="0" cy="0"/>
          <a:chOff x="0" y="0"/>
          <a:chExt cx="0" cy="0"/>
        </a:xfrm>
      </p:grpSpPr>
      <p:grpSp>
        <p:nvGrpSpPr>
          <p:cNvPr id="220" name="Google Shape;220;p26"/>
          <p:cNvGrpSpPr/>
          <p:nvPr/>
        </p:nvGrpSpPr>
        <p:grpSpPr>
          <a:xfrm>
            <a:off x="1150603" y="1152642"/>
            <a:ext cx="7991752" cy="990541"/>
            <a:chOff x="2283025" y="2322568"/>
            <a:chExt cx="5267950" cy="643500"/>
          </a:xfrm>
        </p:grpSpPr>
        <p:sp>
          <p:nvSpPr>
            <p:cNvPr id="221" name="Google Shape;221;p26"/>
            <p:cNvSpPr/>
            <p:nvPr/>
          </p:nvSpPr>
          <p:spPr>
            <a:xfrm>
              <a:off x="3728375" y="2322568"/>
              <a:ext cx="3822600" cy="643500"/>
            </a:xfrm>
            <a:prstGeom prst="rect">
              <a:avLst/>
            </a:pr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2" name="Google Shape;222;p26"/>
            <p:cNvSpPr/>
            <p:nvPr/>
          </p:nvSpPr>
          <p:spPr>
            <a:xfrm flipH="1">
              <a:off x="2283025" y="2322575"/>
              <a:ext cx="1844400" cy="642600"/>
            </a:xfrm>
            <a:prstGeom prst="rect">
              <a:avLst/>
            </a:prstGeom>
            <a:solidFill>
              <a:srgbClr val="1D7E7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3" name="Google Shape;223;p26"/>
            <p:cNvSpPr/>
            <p:nvPr/>
          </p:nvSpPr>
          <p:spPr>
            <a:xfrm rot="-5400000">
              <a:off x="3501574" y="1934671"/>
              <a:ext cx="643356" cy="1419149"/>
            </a:xfrm>
            <a:prstGeom prst="flowChartOffpageConnector">
              <a:avLst/>
            </a:prstGeom>
            <a:solidFill>
              <a:srgbClr val="1D7E7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4" name="Google Shape;224;p26"/>
            <p:cNvSpPr/>
            <p:nvPr/>
          </p:nvSpPr>
          <p:spPr>
            <a:xfrm>
              <a:off x="2342625" y="2399951"/>
              <a:ext cx="1940700" cy="495900"/>
            </a:xfrm>
            <a:prstGeom prst="rect">
              <a:avLst/>
            </a:prstGeom>
            <a:noFill/>
            <a:ln>
              <a:noFill/>
            </a:ln>
          </p:spPr>
          <p:txBody>
            <a:bodyPr anchorCtr="0" anchor="ctr" bIns="91425" lIns="91425" spcFirstLastPara="1" rIns="91425" wrap="square" tIns="91425">
              <a:noAutofit/>
            </a:bodyPr>
            <a:lstStyle/>
            <a:p>
              <a:pPr indent="0" lvl="0" marL="0" marR="0" rtl="0" algn="l">
                <a:lnSpc>
                  <a:spcPct val="115000"/>
                </a:lnSpc>
                <a:spcBef>
                  <a:spcPts val="0"/>
                </a:spcBef>
                <a:spcAft>
                  <a:spcPts val="0"/>
                </a:spcAft>
                <a:buNone/>
              </a:pPr>
              <a:r>
                <a:rPr b="0" i="0" lang="en-GB" sz="3800" u="none" cap="none" strike="noStrike">
                  <a:solidFill>
                    <a:srgbClr val="FFFFFF"/>
                  </a:solidFill>
                  <a:latin typeface="Roboto Medium"/>
                  <a:ea typeface="Roboto Medium"/>
                  <a:cs typeface="Roboto Medium"/>
                  <a:sym typeface="Roboto Medium"/>
                </a:rPr>
                <a:t>Activate</a:t>
              </a:r>
              <a:endParaRPr b="0" i="0" sz="3800" u="none" cap="none" strike="noStrike">
                <a:solidFill>
                  <a:srgbClr val="FFFFFF"/>
                </a:solidFill>
                <a:latin typeface="Roboto"/>
                <a:ea typeface="Roboto"/>
                <a:cs typeface="Roboto"/>
                <a:sym typeface="Roboto"/>
              </a:endParaRPr>
            </a:p>
          </p:txBody>
        </p:sp>
        <p:sp>
          <p:nvSpPr>
            <p:cNvPr id="225" name="Google Shape;225;p26"/>
            <p:cNvSpPr/>
            <p:nvPr/>
          </p:nvSpPr>
          <p:spPr>
            <a:xfrm>
              <a:off x="4532825" y="2323752"/>
              <a:ext cx="3018000" cy="642300"/>
            </a:xfrm>
            <a:prstGeom prst="rect">
              <a:avLst/>
            </a:prstGeom>
            <a:noFill/>
            <a:ln>
              <a:noFill/>
            </a:ln>
          </p:spPr>
          <p:txBody>
            <a:bodyPr anchorCtr="0" anchor="ctr" bIns="91425" lIns="91425" spcFirstLastPara="1" rIns="91425" wrap="square" tIns="91425">
              <a:noAutofit/>
            </a:bodyPr>
            <a:lstStyle/>
            <a:p>
              <a:pPr indent="0" lvl="0" marL="0" marR="0" rtl="0" algn="ctr">
                <a:lnSpc>
                  <a:spcPct val="115000"/>
                </a:lnSpc>
                <a:spcBef>
                  <a:spcPts val="0"/>
                </a:spcBef>
                <a:spcAft>
                  <a:spcPts val="0"/>
                </a:spcAft>
                <a:buNone/>
              </a:pPr>
              <a:r>
                <a:rPr b="1" i="0" lang="en-GB" sz="2800" u="none" cap="none" strike="noStrike">
                  <a:solidFill>
                    <a:srgbClr val="0000FF"/>
                  </a:solidFill>
                  <a:latin typeface="Roboto"/>
                  <a:ea typeface="Roboto"/>
                  <a:cs typeface="Roboto"/>
                  <a:sym typeface="Roboto"/>
                </a:rPr>
                <a:t>Monday (8/1/24)</a:t>
              </a:r>
              <a:endParaRPr b="1" i="0" sz="2800" u="none" cap="none" strike="noStrike">
                <a:solidFill>
                  <a:srgbClr val="0000FF"/>
                </a:solidFill>
                <a:latin typeface="Roboto"/>
                <a:ea typeface="Roboto"/>
                <a:cs typeface="Roboto"/>
                <a:sym typeface="Roboto"/>
              </a:endParaRPr>
            </a:p>
            <a:p>
              <a:pPr indent="0" lvl="0" marL="0" marR="0" rtl="0" algn="ctr">
                <a:lnSpc>
                  <a:spcPct val="115000"/>
                </a:lnSpc>
                <a:spcBef>
                  <a:spcPts val="0"/>
                </a:spcBef>
                <a:spcAft>
                  <a:spcPts val="0"/>
                </a:spcAft>
                <a:buNone/>
              </a:pPr>
              <a:r>
                <a:rPr b="0" i="0" lang="en-GB" sz="2800" u="none" cap="none" strike="noStrike">
                  <a:solidFill>
                    <a:srgbClr val="0000FF"/>
                  </a:solidFill>
                  <a:latin typeface="Roboto"/>
                  <a:ea typeface="Roboto"/>
                  <a:cs typeface="Roboto"/>
                  <a:sym typeface="Roboto"/>
                </a:rPr>
                <a:t>University/ SD Hub</a:t>
              </a:r>
              <a:endParaRPr b="0" i="0" sz="2800" u="none" cap="none" strike="noStrike">
                <a:solidFill>
                  <a:srgbClr val="0000FF"/>
                </a:solidFill>
                <a:latin typeface="Roboto"/>
                <a:ea typeface="Roboto"/>
                <a:cs typeface="Roboto"/>
                <a:sym typeface="Roboto"/>
              </a:endParaRPr>
            </a:p>
          </p:txBody>
        </p:sp>
      </p:grpSp>
      <p:grpSp>
        <p:nvGrpSpPr>
          <p:cNvPr id="226" name="Google Shape;226;p26"/>
          <p:cNvGrpSpPr/>
          <p:nvPr/>
        </p:nvGrpSpPr>
        <p:grpSpPr>
          <a:xfrm>
            <a:off x="1150603" y="2346821"/>
            <a:ext cx="7993398" cy="896268"/>
            <a:chOff x="2283025" y="2322568"/>
            <a:chExt cx="5267950" cy="643500"/>
          </a:xfrm>
        </p:grpSpPr>
        <p:sp>
          <p:nvSpPr>
            <p:cNvPr id="227" name="Google Shape;227;p26"/>
            <p:cNvSpPr/>
            <p:nvPr/>
          </p:nvSpPr>
          <p:spPr>
            <a:xfrm>
              <a:off x="3728375" y="2322568"/>
              <a:ext cx="3822600" cy="643500"/>
            </a:xfrm>
            <a:prstGeom prst="rect">
              <a:avLst/>
            </a:pr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8" name="Google Shape;228;p26"/>
            <p:cNvSpPr/>
            <p:nvPr/>
          </p:nvSpPr>
          <p:spPr>
            <a:xfrm flipH="1">
              <a:off x="2283025" y="2322575"/>
              <a:ext cx="1844400" cy="642600"/>
            </a:xfrm>
            <a:prstGeom prst="rect">
              <a:avLst/>
            </a:prstGeom>
            <a:solidFill>
              <a:srgbClr val="0944A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29" name="Google Shape;229;p26"/>
            <p:cNvSpPr/>
            <p:nvPr/>
          </p:nvSpPr>
          <p:spPr>
            <a:xfrm rot="-5400000">
              <a:off x="3501574" y="1934671"/>
              <a:ext cx="643356" cy="1419149"/>
            </a:xfrm>
            <a:prstGeom prst="flowChartOffpageConnector">
              <a:avLst/>
            </a:prstGeom>
            <a:solidFill>
              <a:srgbClr val="0944A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0" name="Google Shape;230;p26"/>
            <p:cNvSpPr/>
            <p:nvPr/>
          </p:nvSpPr>
          <p:spPr>
            <a:xfrm>
              <a:off x="2342625" y="2399951"/>
              <a:ext cx="1940700" cy="495900"/>
            </a:xfrm>
            <a:prstGeom prst="rect">
              <a:avLst/>
            </a:prstGeom>
            <a:noFill/>
            <a:ln>
              <a:noFill/>
            </a:ln>
          </p:spPr>
          <p:txBody>
            <a:bodyPr anchorCtr="0" anchor="ctr" bIns="91425" lIns="91425" spcFirstLastPara="1" rIns="91425" wrap="square" tIns="91425">
              <a:noAutofit/>
            </a:bodyPr>
            <a:lstStyle/>
            <a:p>
              <a:pPr indent="0" lvl="0" marL="0" marR="0" rtl="0" algn="l">
                <a:lnSpc>
                  <a:spcPct val="115000"/>
                </a:lnSpc>
                <a:spcBef>
                  <a:spcPts val="0"/>
                </a:spcBef>
                <a:spcAft>
                  <a:spcPts val="0"/>
                </a:spcAft>
                <a:buNone/>
              </a:pPr>
              <a:r>
                <a:rPr b="0" i="0" lang="en-GB" sz="3800" u="none" cap="none" strike="noStrike">
                  <a:solidFill>
                    <a:srgbClr val="FFFFFF"/>
                  </a:solidFill>
                  <a:latin typeface="Roboto Medium"/>
                  <a:ea typeface="Roboto Medium"/>
                  <a:cs typeface="Roboto Medium"/>
                  <a:sym typeface="Roboto Medium"/>
                </a:rPr>
                <a:t>Observe </a:t>
              </a:r>
              <a:endParaRPr b="0" i="0" sz="3800" u="none" cap="none" strike="noStrike">
                <a:solidFill>
                  <a:srgbClr val="FFFFFF"/>
                </a:solidFill>
                <a:latin typeface="Roboto"/>
                <a:ea typeface="Roboto"/>
                <a:cs typeface="Roboto"/>
                <a:sym typeface="Roboto"/>
              </a:endParaRPr>
            </a:p>
          </p:txBody>
        </p:sp>
        <p:sp>
          <p:nvSpPr>
            <p:cNvPr id="231" name="Google Shape;231;p26"/>
            <p:cNvSpPr/>
            <p:nvPr/>
          </p:nvSpPr>
          <p:spPr>
            <a:xfrm>
              <a:off x="4588498" y="2323756"/>
              <a:ext cx="2770500" cy="642300"/>
            </a:xfrm>
            <a:prstGeom prst="rect">
              <a:avLst/>
            </a:prstGeom>
            <a:noFill/>
            <a:ln>
              <a:noFill/>
            </a:ln>
          </p:spPr>
          <p:txBody>
            <a:bodyPr anchorCtr="0" anchor="ctr" bIns="91425" lIns="91425" spcFirstLastPara="1" rIns="91425" wrap="square" tIns="91425">
              <a:noAutofit/>
            </a:bodyPr>
            <a:lstStyle/>
            <a:p>
              <a:pPr indent="0" lvl="0" marL="0" marR="0" rtl="0" algn="ctr">
                <a:lnSpc>
                  <a:spcPct val="115000"/>
                </a:lnSpc>
                <a:spcBef>
                  <a:spcPts val="0"/>
                </a:spcBef>
                <a:spcAft>
                  <a:spcPts val="0"/>
                </a:spcAft>
                <a:buNone/>
              </a:pPr>
              <a:r>
                <a:rPr b="1" i="0" lang="en-GB" sz="2800" u="none" cap="none" strike="noStrike">
                  <a:solidFill>
                    <a:srgbClr val="1D7E74"/>
                  </a:solidFill>
                  <a:latin typeface="Roboto"/>
                  <a:ea typeface="Roboto"/>
                  <a:cs typeface="Roboto"/>
                  <a:sym typeface="Roboto"/>
                </a:rPr>
                <a:t>Tuesday (9/1/24)</a:t>
              </a:r>
              <a:endParaRPr b="1" i="0" sz="2800" u="none" cap="none" strike="noStrike">
                <a:solidFill>
                  <a:srgbClr val="1D7E74"/>
                </a:solidFill>
                <a:latin typeface="Roboto"/>
                <a:ea typeface="Roboto"/>
                <a:cs typeface="Roboto"/>
                <a:sym typeface="Roboto"/>
              </a:endParaRPr>
            </a:p>
            <a:p>
              <a:pPr indent="0" lvl="0" marL="0" marR="0" rtl="0" algn="ctr">
                <a:lnSpc>
                  <a:spcPct val="115000"/>
                </a:lnSpc>
                <a:spcBef>
                  <a:spcPts val="0"/>
                </a:spcBef>
                <a:spcAft>
                  <a:spcPts val="0"/>
                </a:spcAft>
                <a:buNone/>
              </a:pPr>
              <a:r>
                <a:rPr b="0" i="0" lang="en-GB" sz="2800" u="none" cap="none" strike="noStrike">
                  <a:solidFill>
                    <a:srgbClr val="1D7E74"/>
                  </a:solidFill>
                  <a:latin typeface="Roboto"/>
                  <a:ea typeface="Roboto"/>
                  <a:cs typeface="Roboto"/>
                  <a:sym typeface="Roboto"/>
                </a:rPr>
                <a:t>Placement School</a:t>
              </a:r>
              <a:endParaRPr b="0" i="0" sz="1500" u="none" cap="none" strike="noStrike">
                <a:solidFill>
                  <a:srgbClr val="1D7E74"/>
                </a:solidFill>
                <a:latin typeface="Roboto"/>
                <a:ea typeface="Roboto"/>
                <a:cs typeface="Roboto"/>
                <a:sym typeface="Roboto"/>
              </a:endParaRPr>
            </a:p>
          </p:txBody>
        </p:sp>
      </p:grpSp>
      <p:grpSp>
        <p:nvGrpSpPr>
          <p:cNvPr id="232" name="Google Shape;232;p26"/>
          <p:cNvGrpSpPr/>
          <p:nvPr/>
        </p:nvGrpSpPr>
        <p:grpSpPr>
          <a:xfrm>
            <a:off x="1154599" y="3466765"/>
            <a:ext cx="7989401" cy="991655"/>
            <a:chOff x="2283025" y="2321844"/>
            <a:chExt cx="5267950" cy="644224"/>
          </a:xfrm>
        </p:grpSpPr>
        <p:sp>
          <p:nvSpPr>
            <p:cNvPr id="233" name="Google Shape;233;p26"/>
            <p:cNvSpPr/>
            <p:nvPr/>
          </p:nvSpPr>
          <p:spPr>
            <a:xfrm>
              <a:off x="3728375" y="2322568"/>
              <a:ext cx="3822600" cy="643500"/>
            </a:xfrm>
            <a:prstGeom prst="rect">
              <a:avLst/>
            </a:pr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4" name="Google Shape;234;p26"/>
            <p:cNvSpPr/>
            <p:nvPr/>
          </p:nvSpPr>
          <p:spPr>
            <a:xfrm flipH="1">
              <a:off x="2283025" y="2322575"/>
              <a:ext cx="1844400" cy="642600"/>
            </a:xfrm>
            <a:prstGeom prst="rect">
              <a:avLst/>
            </a:prstGeom>
            <a:solidFill>
              <a:srgbClr val="1D7E7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5" name="Google Shape;235;p26"/>
            <p:cNvSpPr/>
            <p:nvPr/>
          </p:nvSpPr>
          <p:spPr>
            <a:xfrm rot="-5400000">
              <a:off x="3501574" y="1934671"/>
              <a:ext cx="643356" cy="1419149"/>
            </a:xfrm>
            <a:prstGeom prst="flowChartOffpageConnector">
              <a:avLst/>
            </a:prstGeom>
            <a:solidFill>
              <a:srgbClr val="1D7E7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36" name="Google Shape;236;p26"/>
            <p:cNvSpPr/>
            <p:nvPr/>
          </p:nvSpPr>
          <p:spPr>
            <a:xfrm>
              <a:off x="2342625" y="2399951"/>
              <a:ext cx="1940700" cy="495900"/>
            </a:xfrm>
            <a:prstGeom prst="rect">
              <a:avLst/>
            </a:prstGeom>
            <a:noFill/>
            <a:ln>
              <a:noFill/>
            </a:ln>
          </p:spPr>
          <p:txBody>
            <a:bodyPr anchorCtr="0" anchor="ctr" bIns="91425" lIns="91425" spcFirstLastPara="1" rIns="91425" wrap="square" tIns="91425">
              <a:noAutofit/>
            </a:bodyPr>
            <a:lstStyle/>
            <a:p>
              <a:pPr indent="0" lvl="0" marL="0" marR="0" rtl="0" algn="l">
                <a:lnSpc>
                  <a:spcPct val="115000"/>
                </a:lnSpc>
                <a:spcBef>
                  <a:spcPts val="0"/>
                </a:spcBef>
                <a:spcAft>
                  <a:spcPts val="0"/>
                </a:spcAft>
                <a:buNone/>
              </a:pPr>
              <a:r>
                <a:rPr b="0" i="0" lang="en-GB" sz="3800" u="none" cap="none" strike="noStrike">
                  <a:solidFill>
                    <a:srgbClr val="FFFFFF"/>
                  </a:solidFill>
                  <a:latin typeface="Roboto Medium"/>
                  <a:ea typeface="Roboto Medium"/>
                  <a:cs typeface="Roboto Medium"/>
                  <a:sym typeface="Roboto Medium"/>
                </a:rPr>
                <a:t>Practise</a:t>
              </a:r>
              <a:endParaRPr b="0" i="0" sz="3800" u="none" cap="none" strike="noStrike">
                <a:solidFill>
                  <a:srgbClr val="FFFFFF"/>
                </a:solidFill>
                <a:latin typeface="Roboto"/>
                <a:ea typeface="Roboto"/>
                <a:cs typeface="Roboto"/>
                <a:sym typeface="Roboto"/>
              </a:endParaRPr>
            </a:p>
          </p:txBody>
        </p:sp>
        <p:sp>
          <p:nvSpPr>
            <p:cNvPr id="237" name="Google Shape;237;p26"/>
            <p:cNvSpPr/>
            <p:nvPr/>
          </p:nvSpPr>
          <p:spPr>
            <a:xfrm>
              <a:off x="4571985" y="2321844"/>
              <a:ext cx="2770500" cy="582300"/>
            </a:xfrm>
            <a:prstGeom prst="rect">
              <a:avLst/>
            </a:prstGeom>
            <a:noFill/>
            <a:ln>
              <a:noFill/>
            </a:ln>
          </p:spPr>
          <p:txBody>
            <a:bodyPr anchorCtr="0" anchor="ctr" bIns="91425" lIns="91425" spcFirstLastPara="1" rIns="91425" wrap="square" tIns="91425">
              <a:noAutofit/>
            </a:bodyPr>
            <a:lstStyle/>
            <a:p>
              <a:pPr indent="0" lvl="0" marL="457200" marR="0" rtl="0" algn="l">
                <a:lnSpc>
                  <a:spcPct val="115000"/>
                </a:lnSpc>
                <a:spcBef>
                  <a:spcPts val="0"/>
                </a:spcBef>
                <a:spcAft>
                  <a:spcPts val="0"/>
                </a:spcAft>
                <a:buNone/>
              </a:pPr>
              <a:r>
                <a:t/>
              </a:r>
              <a:endParaRPr b="1" i="0" sz="2800" u="none" cap="none" strike="noStrike">
                <a:solidFill>
                  <a:srgbClr val="0000FF"/>
                </a:solidFill>
                <a:latin typeface="Roboto"/>
                <a:ea typeface="Roboto"/>
                <a:cs typeface="Roboto"/>
                <a:sym typeface="Roboto"/>
              </a:endParaRPr>
            </a:p>
            <a:p>
              <a:pPr indent="0" lvl="0" marL="0" marR="0" rtl="0" algn="ctr">
                <a:lnSpc>
                  <a:spcPct val="115000"/>
                </a:lnSpc>
                <a:spcBef>
                  <a:spcPts val="0"/>
                </a:spcBef>
                <a:spcAft>
                  <a:spcPts val="0"/>
                </a:spcAft>
                <a:buNone/>
              </a:pPr>
              <a:r>
                <a:rPr b="1" i="0" lang="en-GB" sz="2800" u="none" cap="none" strike="noStrike">
                  <a:solidFill>
                    <a:srgbClr val="0000FF"/>
                  </a:solidFill>
                  <a:latin typeface="Roboto"/>
                  <a:ea typeface="Roboto"/>
                  <a:cs typeface="Roboto"/>
                  <a:sym typeface="Roboto"/>
                </a:rPr>
                <a:t>Wednesday (10/1/24)</a:t>
              </a:r>
              <a:endParaRPr b="1" i="0" sz="2800" u="none" cap="none" strike="noStrike">
                <a:solidFill>
                  <a:srgbClr val="0000FF"/>
                </a:solidFill>
                <a:latin typeface="Roboto"/>
                <a:ea typeface="Roboto"/>
                <a:cs typeface="Roboto"/>
                <a:sym typeface="Roboto"/>
              </a:endParaRPr>
            </a:p>
            <a:p>
              <a:pPr indent="0" lvl="0" marL="0" marR="0" rtl="0" algn="ctr">
                <a:lnSpc>
                  <a:spcPct val="115000"/>
                </a:lnSpc>
                <a:spcBef>
                  <a:spcPts val="0"/>
                </a:spcBef>
                <a:spcAft>
                  <a:spcPts val="0"/>
                </a:spcAft>
                <a:buNone/>
              </a:pPr>
              <a:r>
                <a:rPr b="0" i="0" lang="en-GB" sz="2800" u="none" cap="none" strike="noStrike">
                  <a:solidFill>
                    <a:srgbClr val="0000FF"/>
                  </a:solidFill>
                  <a:latin typeface="Roboto"/>
                  <a:ea typeface="Roboto"/>
                  <a:cs typeface="Roboto"/>
                  <a:sym typeface="Roboto"/>
                </a:rPr>
                <a:t>University</a:t>
              </a:r>
              <a:endParaRPr b="1" i="0" sz="2800" u="none" cap="none" strike="noStrike">
                <a:solidFill>
                  <a:srgbClr val="0000FF"/>
                </a:solidFill>
                <a:latin typeface="Roboto"/>
                <a:ea typeface="Roboto"/>
                <a:cs typeface="Roboto"/>
                <a:sym typeface="Roboto"/>
              </a:endParaRPr>
            </a:p>
            <a:p>
              <a:pPr indent="0" lvl="0" marL="457200" marR="0" rtl="0" algn="l">
                <a:lnSpc>
                  <a:spcPct val="115000"/>
                </a:lnSpc>
                <a:spcBef>
                  <a:spcPts val="0"/>
                </a:spcBef>
                <a:spcAft>
                  <a:spcPts val="0"/>
                </a:spcAft>
                <a:buNone/>
              </a:pPr>
              <a:r>
                <a:t/>
              </a:r>
              <a:endParaRPr b="0" i="0" sz="1500" u="none" cap="none" strike="noStrike">
                <a:solidFill>
                  <a:srgbClr val="0000FF"/>
                </a:solidFill>
                <a:latin typeface="Roboto"/>
                <a:ea typeface="Roboto"/>
                <a:cs typeface="Roboto"/>
                <a:sym typeface="Roboto"/>
              </a:endParaRPr>
            </a:p>
          </p:txBody>
        </p:sp>
      </p:grpSp>
      <p:grpSp>
        <p:nvGrpSpPr>
          <p:cNvPr id="238" name="Google Shape;238;p26"/>
          <p:cNvGrpSpPr/>
          <p:nvPr/>
        </p:nvGrpSpPr>
        <p:grpSpPr>
          <a:xfrm>
            <a:off x="1187446" y="4714816"/>
            <a:ext cx="8084723" cy="990541"/>
            <a:chOff x="2283025" y="2322568"/>
            <a:chExt cx="5267950" cy="643500"/>
          </a:xfrm>
        </p:grpSpPr>
        <p:sp>
          <p:nvSpPr>
            <p:cNvPr id="239" name="Google Shape;239;p26"/>
            <p:cNvSpPr/>
            <p:nvPr/>
          </p:nvSpPr>
          <p:spPr>
            <a:xfrm>
              <a:off x="3728375" y="2322568"/>
              <a:ext cx="3822600" cy="643500"/>
            </a:xfrm>
            <a:prstGeom prst="rect">
              <a:avLst/>
            </a:pr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0" name="Google Shape;240;p26"/>
            <p:cNvSpPr/>
            <p:nvPr/>
          </p:nvSpPr>
          <p:spPr>
            <a:xfrm flipH="1">
              <a:off x="2283025" y="2322575"/>
              <a:ext cx="1844400" cy="642600"/>
            </a:xfrm>
            <a:prstGeom prst="rect">
              <a:avLst/>
            </a:prstGeom>
            <a:solidFill>
              <a:srgbClr val="0944A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1" name="Google Shape;241;p26"/>
            <p:cNvSpPr/>
            <p:nvPr/>
          </p:nvSpPr>
          <p:spPr>
            <a:xfrm rot="-5400000">
              <a:off x="3501574" y="1934671"/>
              <a:ext cx="643356" cy="1419149"/>
            </a:xfrm>
            <a:prstGeom prst="flowChartOffpageConnector">
              <a:avLst/>
            </a:prstGeom>
            <a:solidFill>
              <a:srgbClr val="0944A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42" name="Google Shape;242;p26"/>
            <p:cNvSpPr/>
            <p:nvPr/>
          </p:nvSpPr>
          <p:spPr>
            <a:xfrm>
              <a:off x="2342625" y="2399951"/>
              <a:ext cx="1940700" cy="495900"/>
            </a:xfrm>
            <a:prstGeom prst="rect">
              <a:avLst/>
            </a:prstGeom>
            <a:noFill/>
            <a:ln>
              <a:noFill/>
            </a:ln>
          </p:spPr>
          <p:txBody>
            <a:bodyPr anchorCtr="0" anchor="ctr" bIns="91425" lIns="91425" spcFirstLastPara="1" rIns="91425" wrap="square" tIns="91425">
              <a:noAutofit/>
            </a:bodyPr>
            <a:lstStyle/>
            <a:p>
              <a:pPr indent="0" lvl="0" marL="0" marR="0" rtl="0" algn="l">
                <a:lnSpc>
                  <a:spcPct val="115000"/>
                </a:lnSpc>
                <a:spcBef>
                  <a:spcPts val="0"/>
                </a:spcBef>
                <a:spcAft>
                  <a:spcPts val="0"/>
                </a:spcAft>
                <a:buNone/>
              </a:pPr>
              <a:r>
                <a:rPr b="0" i="0" lang="en-GB" sz="3800" u="none" cap="none" strike="noStrike">
                  <a:solidFill>
                    <a:schemeClr val="lt1"/>
                  </a:solidFill>
                  <a:latin typeface="Roboto Medium"/>
                  <a:ea typeface="Roboto Medium"/>
                  <a:cs typeface="Roboto Medium"/>
                  <a:sym typeface="Roboto Medium"/>
                </a:rPr>
                <a:t>Apply</a:t>
              </a:r>
              <a:endParaRPr b="0" i="0" sz="3800" u="none" cap="none" strike="noStrike">
                <a:solidFill>
                  <a:srgbClr val="FFFFFF"/>
                </a:solidFill>
                <a:latin typeface="Roboto"/>
                <a:ea typeface="Roboto"/>
                <a:cs typeface="Roboto"/>
                <a:sym typeface="Roboto"/>
              </a:endParaRPr>
            </a:p>
          </p:txBody>
        </p:sp>
        <p:sp>
          <p:nvSpPr>
            <p:cNvPr id="243" name="Google Shape;243;p26"/>
            <p:cNvSpPr/>
            <p:nvPr/>
          </p:nvSpPr>
          <p:spPr>
            <a:xfrm>
              <a:off x="4588498" y="2323756"/>
              <a:ext cx="2770500" cy="642300"/>
            </a:xfrm>
            <a:prstGeom prst="rect">
              <a:avLst/>
            </a:prstGeom>
            <a:noFill/>
            <a:ln>
              <a:noFill/>
            </a:ln>
          </p:spPr>
          <p:txBody>
            <a:bodyPr anchorCtr="0" anchor="ctr" bIns="91425" lIns="91425" spcFirstLastPara="1" rIns="91425" wrap="square" tIns="91425">
              <a:noAutofit/>
            </a:bodyPr>
            <a:lstStyle/>
            <a:p>
              <a:pPr indent="0" lvl="0" marL="0" marR="0" rtl="0" algn="ctr">
                <a:lnSpc>
                  <a:spcPct val="115000"/>
                </a:lnSpc>
                <a:spcBef>
                  <a:spcPts val="0"/>
                </a:spcBef>
                <a:spcAft>
                  <a:spcPts val="0"/>
                </a:spcAft>
                <a:buNone/>
              </a:pPr>
              <a:r>
                <a:rPr b="1" i="0" lang="en-GB" sz="2800" u="none" cap="none" strike="noStrike">
                  <a:solidFill>
                    <a:srgbClr val="1D7E74"/>
                  </a:solidFill>
                  <a:latin typeface="Roboto"/>
                  <a:ea typeface="Roboto"/>
                  <a:cs typeface="Roboto"/>
                  <a:sym typeface="Roboto"/>
                </a:rPr>
                <a:t>Thursday (11/1/24)</a:t>
              </a:r>
              <a:endParaRPr b="1" i="0" sz="2800" u="none" cap="none" strike="noStrike">
                <a:solidFill>
                  <a:srgbClr val="1D7E74"/>
                </a:solidFill>
                <a:latin typeface="Roboto"/>
                <a:ea typeface="Roboto"/>
                <a:cs typeface="Roboto"/>
                <a:sym typeface="Roboto"/>
              </a:endParaRPr>
            </a:p>
            <a:p>
              <a:pPr indent="0" lvl="0" marL="0" marR="0" rtl="0" algn="ctr">
                <a:lnSpc>
                  <a:spcPct val="115000"/>
                </a:lnSpc>
                <a:spcBef>
                  <a:spcPts val="0"/>
                </a:spcBef>
                <a:spcAft>
                  <a:spcPts val="0"/>
                </a:spcAft>
                <a:buNone/>
              </a:pPr>
              <a:r>
                <a:rPr b="0" i="0" lang="en-GB" sz="2800" u="none" cap="none" strike="noStrike">
                  <a:solidFill>
                    <a:srgbClr val="1D7E74"/>
                  </a:solidFill>
                  <a:latin typeface="Roboto"/>
                  <a:ea typeface="Roboto"/>
                  <a:cs typeface="Roboto"/>
                  <a:sym typeface="Roboto"/>
                </a:rPr>
                <a:t>Placement School</a:t>
              </a:r>
              <a:endParaRPr b="0" i="0" sz="1500" u="none" cap="none" strike="noStrike">
                <a:solidFill>
                  <a:srgbClr val="1D7E74"/>
                </a:solidFill>
                <a:latin typeface="Roboto"/>
                <a:ea typeface="Roboto"/>
                <a:cs typeface="Roboto"/>
                <a:sym typeface="Roboto"/>
              </a:endParaRPr>
            </a:p>
          </p:txBody>
        </p:sp>
      </p:grpSp>
      <p:pic>
        <p:nvPicPr>
          <p:cNvPr id="244" name="Google Shape;244;p26"/>
          <p:cNvPicPr preferRelativeResize="0"/>
          <p:nvPr/>
        </p:nvPicPr>
        <p:blipFill rotWithShape="1">
          <a:blip r:embed="rId3">
            <a:alphaModFix/>
          </a:blip>
          <a:srcRect b="0" l="0" r="0" t="0"/>
          <a:stretch/>
        </p:blipFill>
        <p:spPr>
          <a:xfrm>
            <a:off x="84070" y="1216087"/>
            <a:ext cx="990550" cy="990550"/>
          </a:xfrm>
          <a:prstGeom prst="rect">
            <a:avLst/>
          </a:prstGeom>
          <a:noFill/>
          <a:ln>
            <a:noFill/>
          </a:ln>
        </p:spPr>
      </p:pic>
      <p:pic>
        <p:nvPicPr>
          <p:cNvPr id="245" name="Google Shape;245;p26"/>
          <p:cNvPicPr preferRelativeResize="0"/>
          <p:nvPr/>
        </p:nvPicPr>
        <p:blipFill rotWithShape="1">
          <a:blip r:embed="rId4">
            <a:alphaModFix/>
          </a:blip>
          <a:srcRect b="0" l="0" r="0" t="0"/>
          <a:stretch/>
        </p:blipFill>
        <p:spPr>
          <a:xfrm>
            <a:off x="99381" y="2346969"/>
            <a:ext cx="896250" cy="896250"/>
          </a:xfrm>
          <a:prstGeom prst="rect">
            <a:avLst/>
          </a:prstGeom>
          <a:noFill/>
          <a:ln>
            <a:noFill/>
          </a:ln>
        </p:spPr>
      </p:pic>
      <p:pic>
        <p:nvPicPr>
          <p:cNvPr id="246" name="Google Shape;246;p26"/>
          <p:cNvPicPr preferRelativeResize="0"/>
          <p:nvPr/>
        </p:nvPicPr>
        <p:blipFill rotWithShape="1">
          <a:blip r:embed="rId5">
            <a:alphaModFix/>
          </a:blip>
          <a:srcRect b="0" l="0" r="0" t="0"/>
          <a:stretch/>
        </p:blipFill>
        <p:spPr>
          <a:xfrm>
            <a:off x="0" y="3502155"/>
            <a:ext cx="990550" cy="990550"/>
          </a:xfrm>
          <a:prstGeom prst="rect">
            <a:avLst/>
          </a:prstGeom>
          <a:noFill/>
          <a:ln>
            <a:noFill/>
          </a:ln>
        </p:spPr>
      </p:pic>
      <p:pic>
        <p:nvPicPr>
          <p:cNvPr id="247" name="Google Shape;247;p26"/>
          <p:cNvPicPr preferRelativeResize="0"/>
          <p:nvPr/>
        </p:nvPicPr>
        <p:blipFill rotWithShape="1">
          <a:blip r:embed="rId6">
            <a:alphaModFix/>
          </a:blip>
          <a:srcRect b="0" l="0" r="0" t="0"/>
          <a:stretch/>
        </p:blipFill>
        <p:spPr>
          <a:xfrm>
            <a:off x="-10009" y="4708981"/>
            <a:ext cx="1039250" cy="1039250"/>
          </a:xfrm>
          <a:prstGeom prst="rect">
            <a:avLst/>
          </a:prstGeom>
          <a:noFill/>
          <a:ln>
            <a:noFill/>
          </a:ln>
        </p:spPr>
      </p:pic>
      <p:grpSp>
        <p:nvGrpSpPr>
          <p:cNvPr id="248" name="Google Shape;248;p26"/>
          <p:cNvGrpSpPr/>
          <p:nvPr/>
        </p:nvGrpSpPr>
        <p:grpSpPr>
          <a:xfrm>
            <a:off x="1150602" y="5162179"/>
            <a:ext cx="8258005" cy="1673442"/>
            <a:chOff x="2269444" y="2399951"/>
            <a:chExt cx="5380859" cy="1087144"/>
          </a:xfrm>
        </p:grpSpPr>
        <p:sp>
          <p:nvSpPr>
            <p:cNvPr id="249" name="Google Shape;249;p26"/>
            <p:cNvSpPr/>
            <p:nvPr/>
          </p:nvSpPr>
          <p:spPr>
            <a:xfrm>
              <a:off x="3827703" y="2843595"/>
              <a:ext cx="3822600" cy="643500"/>
            </a:xfrm>
            <a:prstGeom prst="rect">
              <a:avLst/>
            </a:prstGeom>
            <a:solidFill>
              <a:srgbClr val="EEEEEE"/>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0" name="Google Shape;250;p26"/>
            <p:cNvSpPr/>
            <p:nvPr/>
          </p:nvSpPr>
          <p:spPr>
            <a:xfrm flipH="1">
              <a:off x="2269444" y="2841666"/>
              <a:ext cx="1844400" cy="642600"/>
            </a:xfrm>
            <a:prstGeom prst="rect">
              <a:avLst/>
            </a:prstGeom>
            <a:solidFill>
              <a:srgbClr val="1D7E7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1" name="Google Shape;251;p26"/>
            <p:cNvSpPr/>
            <p:nvPr/>
          </p:nvSpPr>
          <p:spPr>
            <a:xfrm rot="-5400000">
              <a:off x="3627487" y="2454806"/>
              <a:ext cx="643356" cy="1419149"/>
            </a:xfrm>
            <a:prstGeom prst="flowChartOffpageConnector">
              <a:avLst/>
            </a:prstGeom>
            <a:solidFill>
              <a:srgbClr val="1D7E7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None/>
              </a:pPr>
              <a:r>
                <a:t/>
              </a:r>
              <a:endParaRPr b="0" i="0" sz="1400" u="none" cap="none" strike="noStrike">
                <a:solidFill>
                  <a:srgbClr val="000000"/>
                </a:solidFill>
                <a:latin typeface="Arial"/>
                <a:ea typeface="Arial"/>
                <a:cs typeface="Arial"/>
                <a:sym typeface="Arial"/>
              </a:endParaRPr>
            </a:p>
          </p:txBody>
        </p:sp>
        <p:sp>
          <p:nvSpPr>
            <p:cNvPr id="252" name="Google Shape;252;p26"/>
            <p:cNvSpPr/>
            <p:nvPr/>
          </p:nvSpPr>
          <p:spPr>
            <a:xfrm>
              <a:off x="2342625" y="2399951"/>
              <a:ext cx="1940700" cy="495900"/>
            </a:xfrm>
            <a:prstGeom prst="rect">
              <a:avLst/>
            </a:prstGeom>
            <a:noFill/>
            <a:ln>
              <a:noFill/>
            </a:ln>
          </p:spPr>
          <p:txBody>
            <a:bodyPr anchorCtr="0" anchor="ctr" bIns="91425" lIns="91425" spcFirstLastPara="1" rIns="91425" wrap="square" tIns="91425">
              <a:noAutofit/>
            </a:bodyPr>
            <a:lstStyle/>
            <a:p>
              <a:pPr indent="0" lvl="0" marL="0" marR="0" rtl="0" algn="l">
                <a:lnSpc>
                  <a:spcPct val="115000"/>
                </a:lnSpc>
                <a:spcBef>
                  <a:spcPts val="0"/>
                </a:spcBef>
                <a:spcAft>
                  <a:spcPts val="0"/>
                </a:spcAft>
                <a:buNone/>
              </a:pPr>
              <a:r>
                <a:t/>
              </a:r>
              <a:endParaRPr b="0" i="0" sz="3800" u="none" cap="none" strike="noStrike">
                <a:solidFill>
                  <a:srgbClr val="FFFFFF"/>
                </a:solidFill>
                <a:latin typeface="Roboto"/>
                <a:ea typeface="Roboto"/>
                <a:cs typeface="Roboto"/>
                <a:sym typeface="Roboto"/>
              </a:endParaRPr>
            </a:p>
          </p:txBody>
        </p:sp>
        <p:sp>
          <p:nvSpPr>
            <p:cNvPr id="253" name="Google Shape;253;p26"/>
            <p:cNvSpPr/>
            <p:nvPr/>
          </p:nvSpPr>
          <p:spPr>
            <a:xfrm>
              <a:off x="4706314" y="2780677"/>
              <a:ext cx="2770500" cy="642300"/>
            </a:xfrm>
            <a:prstGeom prst="rect">
              <a:avLst/>
            </a:prstGeom>
            <a:noFill/>
            <a:ln>
              <a:noFill/>
            </a:ln>
          </p:spPr>
          <p:txBody>
            <a:bodyPr anchorCtr="0" anchor="ctr" bIns="91425" lIns="91425" spcFirstLastPara="1" rIns="91425" wrap="square" tIns="91425">
              <a:noAutofit/>
            </a:bodyPr>
            <a:lstStyle/>
            <a:p>
              <a:pPr indent="0" lvl="0" marL="0" marR="0" rtl="0" algn="ctr">
                <a:lnSpc>
                  <a:spcPct val="115000"/>
                </a:lnSpc>
                <a:spcBef>
                  <a:spcPts val="0"/>
                </a:spcBef>
                <a:spcAft>
                  <a:spcPts val="0"/>
                </a:spcAft>
                <a:buNone/>
              </a:pPr>
              <a:r>
                <a:rPr b="1" i="0" lang="en-GB" sz="2800" u="none" cap="none" strike="noStrike">
                  <a:solidFill>
                    <a:srgbClr val="0000FF"/>
                  </a:solidFill>
                  <a:latin typeface="Roboto"/>
                  <a:ea typeface="Roboto"/>
                  <a:cs typeface="Roboto"/>
                  <a:sym typeface="Roboto"/>
                </a:rPr>
                <a:t>Friday (12/1/24)</a:t>
              </a:r>
              <a:endParaRPr b="1" i="0" sz="2800" u="none" cap="none" strike="noStrike">
                <a:solidFill>
                  <a:srgbClr val="0000FF"/>
                </a:solidFill>
                <a:latin typeface="Roboto"/>
                <a:ea typeface="Roboto"/>
                <a:cs typeface="Roboto"/>
                <a:sym typeface="Roboto"/>
              </a:endParaRPr>
            </a:p>
            <a:p>
              <a:pPr indent="0" lvl="0" marL="0" marR="0" rtl="0" algn="ctr">
                <a:lnSpc>
                  <a:spcPct val="115000"/>
                </a:lnSpc>
                <a:spcBef>
                  <a:spcPts val="0"/>
                </a:spcBef>
                <a:spcAft>
                  <a:spcPts val="0"/>
                </a:spcAft>
                <a:buNone/>
              </a:pPr>
              <a:r>
                <a:rPr b="0" i="0" lang="en-GB" sz="2800" u="none" cap="none" strike="noStrike">
                  <a:solidFill>
                    <a:srgbClr val="0000FF"/>
                  </a:solidFill>
                  <a:latin typeface="Roboto"/>
                  <a:ea typeface="Roboto"/>
                  <a:cs typeface="Roboto"/>
                  <a:sym typeface="Roboto"/>
                </a:rPr>
                <a:t>University</a:t>
              </a:r>
              <a:endParaRPr b="1" i="0" sz="1500" u="none" cap="none" strike="noStrike">
                <a:solidFill>
                  <a:srgbClr val="0000FF"/>
                </a:solidFill>
                <a:latin typeface="Roboto"/>
                <a:ea typeface="Roboto"/>
                <a:cs typeface="Roboto"/>
                <a:sym typeface="Roboto"/>
              </a:endParaRPr>
            </a:p>
          </p:txBody>
        </p:sp>
      </p:grpSp>
      <p:pic>
        <p:nvPicPr>
          <p:cNvPr id="254" name="Google Shape;254;p26"/>
          <p:cNvPicPr preferRelativeResize="0"/>
          <p:nvPr/>
        </p:nvPicPr>
        <p:blipFill rotWithShape="1">
          <a:blip r:embed="rId7">
            <a:alphaModFix/>
          </a:blip>
          <a:srcRect b="0" l="0" r="0" t="0"/>
          <a:stretch/>
        </p:blipFill>
        <p:spPr>
          <a:xfrm>
            <a:off x="99381" y="5888563"/>
            <a:ext cx="896250" cy="896250"/>
          </a:xfrm>
          <a:prstGeom prst="rect">
            <a:avLst/>
          </a:prstGeom>
          <a:noFill/>
          <a:ln>
            <a:noFill/>
          </a:ln>
        </p:spPr>
      </p:pic>
      <p:sp>
        <p:nvSpPr>
          <p:cNvPr id="255" name="Google Shape;255;p26"/>
          <p:cNvSpPr/>
          <p:nvPr/>
        </p:nvSpPr>
        <p:spPr>
          <a:xfrm>
            <a:off x="1187446" y="6036465"/>
            <a:ext cx="1593706" cy="707630"/>
          </a:xfrm>
          <a:prstGeom prst="rect">
            <a:avLst/>
          </a:prstGeom>
          <a:noFill/>
          <a:ln>
            <a:noFill/>
          </a:ln>
        </p:spPr>
        <p:txBody>
          <a:bodyPr anchorCtr="0" anchor="t" bIns="45700" lIns="91425" spcFirstLastPara="1" rIns="91425" wrap="square" tIns="45700">
            <a:noAutofit/>
          </a:bodyPr>
          <a:lstStyle/>
          <a:p>
            <a:pPr indent="0" lvl="0" marL="0" marR="0" rtl="0" algn="l">
              <a:lnSpc>
                <a:spcPct val="115000"/>
              </a:lnSpc>
              <a:spcBef>
                <a:spcPts val="0"/>
              </a:spcBef>
              <a:spcAft>
                <a:spcPts val="0"/>
              </a:spcAft>
              <a:buNone/>
            </a:pPr>
            <a:r>
              <a:rPr b="0" i="0" lang="en-GB" sz="3800" u="none" cap="none" strike="noStrike">
                <a:solidFill>
                  <a:srgbClr val="FFFFFF"/>
                </a:solidFill>
                <a:latin typeface="Roboto Medium"/>
                <a:ea typeface="Roboto Medium"/>
                <a:cs typeface="Roboto Medium"/>
                <a:sym typeface="Roboto Medium"/>
              </a:rPr>
              <a:t>Refine</a:t>
            </a:r>
            <a:endParaRPr b="0" i="0" sz="3800" u="none" cap="none" strike="noStrike">
              <a:solidFill>
                <a:srgbClr val="FFFFFF"/>
              </a:solidFill>
              <a:latin typeface="Roboto"/>
              <a:ea typeface="Roboto"/>
              <a:cs typeface="Roboto"/>
              <a:sym typeface="Roboto"/>
            </a:endParaRPr>
          </a:p>
        </p:txBody>
      </p:sp>
      <p:sp>
        <p:nvSpPr>
          <p:cNvPr id="256" name="Google Shape;256;p26"/>
          <p:cNvSpPr txBox="1"/>
          <p:nvPr/>
        </p:nvSpPr>
        <p:spPr>
          <a:xfrm>
            <a:off x="2771775" y="115888"/>
            <a:ext cx="6156325" cy="720725"/>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None/>
            </a:pPr>
            <a:r>
              <a:rPr b="1" i="0" lang="en-GB" sz="3200" u="none" cap="none" strike="noStrike">
                <a:solidFill>
                  <a:schemeClr val="lt1"/>
                </a:solidFill>
                <a:latin typeface="Arial"/>
                <a:ea typeface="Arial"/>
                <a:cs typeface="Arial"/>
                <a:sym typeface="Arial"/>
              </a:rPr>
              <a:t>Item 3</a:t>
            </a:r>
            <a:endParaRPr b="0" i="0" sz="3200" u="none" cap="none" strike="noStrike">
              <a:solidFill>
                <a:srgbClr val="000000"/>
              </a:solidFill>
              <a:latin typeface="Arial"/>
              <a:ea typeface="Arial"/>
              <a:cs typeface="Arial"/>
              <a:sym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0" name="Shape 260"/>
        <p:cNvGrpSpPr/>
        <p:nvPr/>
      </p:nvGrpSpPr>
      <p:grpSpPr>
        <a:xfrm>
          <a:off x="0" y="0"/>
          <a:ext cx="0" cy="0"/>
          <a:chOff x="0" y="0"/>
          <a:chExt cx="0" cy="0"/>
        </a:xfrm>
      </p:grpSpPr>
      <p:sp>
        <p:nvSpPr>
          <p:cNvPr id="261" name="Google Shape;261;p27"/>
          <p:cNvSpPr txBox="1"/>
          <p:nvPr>
            <p:ph type="title"/>
          </p:nvPr>
        </p:nvSpPr>
        <p:spPr>
          <a:xfrm>
            <a:off x="2771775" y="115888"/>
            <a:ext cx="6156300" cy="7206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400"/>
              <a:buNone/>
            </a:pPr>
            <a:r>
              <a:rPr b="1" lang="en-GB">
                <a:solidFill>
                  <a:schemeClr val="lt1"/>
                </a:solidFill>
              </a:rPr>
              <a:t>Item 4</a:t>
            </a:r>
            <a:endParaRPr/>
          </a:p>
        </p:txBody>
      </p:sp>
      <p:sp>
        <p:nvSpPr>
          <p:cNvPr id="262" name="Google Shape;262;p27"/>
          <p:cNvSpPr txBox="1"/>
          <p:nvPr/>
        </p:nvSpPr>
        <p:spPr>
          <a:xfrm>
            <a:off x="2233036" y="2877324"/>
            <a:ext cx="5028898" cy="941756"/>
          </a:xfrm>
          <a:prstGeom prst="rect">
            <a:avLst/>
          </a:prstGeom>
          <a:noFill/>
          <a:ln>
            <a:noFill/>
          </a:ln>
        </p:spPr>
        <p:txBody>
          <a:bodyPr anchorCtr="0" anchor="t" bIns="45700" lIns="91425" spcFirstLastPara="1" rIns="91425" wrap="square" tIns="45700">
            <a:spAutoFit/>
          </a:bodyPr>
          <a:lstStyle/>
          <a:p>
            <a:pPr indent="0" lvl="0" marL="0" marR="0" rtl="0" algn="l">
              <a:lnSpc>
                <a:spcPct val="115000"/>
              </a:lnSpc>
              <a:spcBef>
                <a:spcPts val="0"/>
              </a:spcBef>
              <a:spcAft>
                <a:spcPts val="0"/>
              </a:spcAft>
              <a:buClr>
                <a:srgbClr val="000000"/>
              </a:buClr>
              <a:buSzPts val="4800"/>
              <a:buFont typeface="Arial"/>
              <a:buNone/>
            </a:pPr>
            <a:r>
              <a:rPr b="1" i="0" lang="en-GB" sz="4800" u="none" cap="none" strike="noStrike">
                <a:solidFill>
                  <a:srgbClr val="222222"/>
                </a:solidFill>
                <a:latin typeface="Arial"/>
                <a:ea typeface="Arial"/>
                <a:cs typeface="Arial"/>
                <a:sym typeface="Arial"/>
              </a:rPr>
              <a:t>OfSTED Update</a:t>
            </a:r>
            <a:endParaRPr b="1" i="0" sz="3200" u="none" cap="none" strike="noStrike">
              <a:solidFill>
                <a:srgbClr val="00091A"/>
              </a:solidFill>
              <a:latin typeface="Arial"/>
              <a:ea typeface="Arial"/>
              <a:cs typeface="Arial"/>
              <a:sym typeface="Arial"/>
            </a:endParaRPr>
          </a:p>
        </p:txBody>
      </p:sp>
      <p:sp>
        <p:nvSpPr>
          <p:cNvPr id="263" name="Google Shape;263;p27"/>
          <p:cNvSpPr txBox="1"/>
          <p:nvPr/>
        </p:nvSpPr>
        <p:spPr>
          <a:xfrm>
            <a:off x="2525999" y="4758431"/>
            <a:ext cx="4331635"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GB" sz="1400" u="sng" cap="none" strike="noStrike">
                <a:solidFill>
                  <a:schemeClr val="hlink"/>
                </a:solidFill>
                <a:latin typeface="Arial"/>
                <a:ea typeface="Arial"/>
                <a:cs typeface="Arial"/>
                <a:sym typeface="Arial"/>
                <a:hlinkClick r:id="rId3"/>
              </a:rPr>
              <a:t>Link to Current Ofsted Inspection Framework for ITE</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28"/>
          <p:cNvSpPr/>
          <p:nvPr/>
        </p:nvSpPr>
        <p:spPr>
          <a:xfrm>
            <a:off x="2670573" y="1531369"/>
            <a:ext cx="138564" cy="692497"/>
          </a:xfrm>
          <a:prstGeom prst="rect">
            <a:avLst/>
          </a:prstGeom>
          <a:no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None/>
            </a:pPr>
            <a:br>
              <a:rPr b="0" i="0" lang="en-GB" sz="1350" u="none" cap="none" strike="noStrike">
                <a:solidFill>
                  <a:schemeClr val="dk1"/>
                </a:solidFill>
                <a:latin typeface="Arial"/>
                <a:ea typeface="Arial"/>
                <a:cs typeface="Arial"/>
                <a:sym typeface="Arial"/>
              </a:rPr>
            </a:br>
            <a:endParaRPr b="0" i="0" sz="13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0" i="0" sz="1350" u="none" cap="none" strike="noStrike">
              <a:solidFill>
                <a:schemeClr val="dk1"/>
              </a:solidFill>
              <a:latin typeface="Arial"/>
              <a:ea typeface="Arial"/>
              <a:cs typeface="Arial"/>
              <a:sym typeface="Arial"/>
            </a:endParaRPr>
          </a:p>
        </p:txBody>
      </p:sp>
      <p:sp>
        <p:nvSpPr>
          <p:cNvPr id="270" name="Google Shape;270;p28"/>
          <p:cNvSpPr txBox="1"/>
          <p:nvPr>
            <p:ph type="title"/>
          </p:nvPr>
        </p:nvSpPr>
        <p:spPr>
          <a:xfrm>
            <a:off x="2771776" y="944167"/>
            <a:ext cx="6156325" cy="540544"/>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400"/>
              <a:buNone/>
            </a:pPr>
            <a:r>
              <a:rPr b="1" lang="en-GB">
                <a:solidFill>
                  <a:schemeClr val="lt1"/>
                </a:solidFill>
              </a:rPr>
              <a:t>Item 5 – Ofsted</a:t>
            </a:r>
            <a:endParaRPr/>
          </a:p>
        </p:txBody>
      </p:sp>
      <p:sp>
        <p:nvSpPr>
          <p:cNvPr id="271" name="Google Shape;271;p28"/>
          <p:cNvSpPr/>
          <p:nvPr/>
        </p:nvSpPr>
        <p:spPr>
          <a:xfrm>
            <a:off x="148026" y="944167"/>
            <a:ext cx="8838599" cy="4169358"/>
          </a:xfrm>
          <a:prstGeom prst="rect">
            <a:avLst/>
          </a:prstGeom>
          <a:solidFill>
            <a:srgbClr val="FFFFFF"/>
          </a:solidFill>
          <a:ln>
            <a:noFill/>
          </a:ln>
        </p:spPr>
        <p:txBody>
          <a:bodyPr anchorCtr="0" anchor="ctr" bIns="0" lIns="68575" spcFirstLastPara="1" rIns="68575" wrap="square" tIns="166625">
            <a:noAutofit/>
          </a:bodyPr>
          <a:lstStyle/>
          <a:p>
            <a:pPr indent="0" lvl="0" marL="0" marR="0" rtl="0" algn="l">
              <a:lnSpc>
                <a:spcPct val="100000"/>
              </a:lnSpc>
              <a:spcBef>
                <a:spcPts val="0"/>
              </a:spcBef>
              <a:spcAft>
                <a:spcPts val="0"/>
              </a:spcAft>
              <a:buNone/>
            </a:pPr>
            <a:r>
              <a:rPr b="1" i="0" lang="en-GB" sz="2000" u="none" cap="none" strike="noStrike">
                <a:solidFill>
                  <a:srgbClr val="0B0C0C"/>
                </a:solidFill>
                <a:latin typeface="Arial"/>
                <a:ea typeface="Arial"/>
                <a:cs typeface="Arial"/>
                <a:sym typeface="Arial"/>
              </a:rPr>
              <a:t>Intent</a:t>
            </a:r>
            <a:endParaRPr/>
          </a:p>
          <a:p>
            <a:pPr indent="0" lvl="0" marL="0" marR="0" rtl="0" algn="l">
              <a:lnSpc>
                <a:spcPct val="100000"/>
              </a:lnSpc>
              <a:spcBef>
                <a:spcPts val="0"/>
              </a:spcBef>
              <a:spcAft>
                <a:spcPts val="0"/>
              </a:spcAft>
              <a:buNone/>
            </a:pPr>
            <a:r>
              <a:rPr b="0" i="0" lang="en-GB" sz="2000" u="none" cap="none" strike="noStrike">
                <a:solidFill>
                  <a:srgbClr val="0B0C0C"/>
                </a:solidFill>
                <a:latin typeface="Arial"/>
                <a:ea typeface="Arial"/>
                <a:cs typeface="Arial"/>
                <a:sym typeface="Arial"/>
              </a:rPr>
              <a:t>170. In evaluating the ITE provider’s intent, inspectors will primarily consider the curriculum provided by the ITE provider. They will discuss this with the provider’s representatives, leaders and managers. Inspectors must ensure that the curriculum provided prepares trainees to meet the relevant professional standards (QTS or EYTS). In primary and secondary phases, ITE inspectors must ensure that providers produce the minimum entitlement outlined in the ITT core content framework.</a:t>
            </a:r>
            <a:endParaRPr b="1" i="0" sz="2000" u="none" cap="none" strike="noStrike">
              <a:solidFill>
                <a:srgbClr val="0B0C0C"/>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0B0C0C"/>
              </a:solidFill>
              <a:latin typeface="Arial"/>
              <a:ea typeface="Arial"/>
              <a:cs typeface="Arial"/>
              <a:sym typeface="Arial"/>
            </a:endParaRPr>
          </a:p>
          <a:p>
            <a:pPr indent="0" lvl="0" marL="0" marR="0" rtl="0" algn="l">
              <a:lnSpc>
                <a:spcPct val="100000"/>
              </a:lnSpc>
              <a:spcBef>
                <a:spcPts val="0"/>
              </a:spcBef>
              <a:spcAft>
                <a:spcPts val="0"/>
              </a:spcAft>
              <a:buNone/>
            </a:pPr>
            <a:r>
              <a:rPr b="1" i="0" lang="en-GB" sz="2000" u="none" cap="none" strike="noStrike">
                <a:solidFill>
                  <a:srgbClr val="0B0C0C"/>
                </a:solidFill>
                <a:latin typeface="Arial"/>
                <a:ea typeface="Arial"/>
                <a:cs typeface="Arial"/>
                <a:sym typeface="Arial"/>
              </a:rPr>
              <a:t>Implementation</a:t>
            </a:r>
            <a:endParaRPr/>
          </a:p>
          <a:p>
            <a:pPr indent="0" lvl="0" marL="0" marR="0" rtl="0" algn="l">
              <a:lnSpc>
                <a:spcPct val="100000"/>
              </a:lnSpc>
              <a:spcBef>
                <a:spcPts val="0"/>
              </a:spcBef>
              <a:spcAft>
                <a:spcPts val="0"/>
              </a:spcAft>
              <a:buNone/>
            </a:pPr>
            <a:r>
              <a:rPr b="0" i="0" lang="en-GB" sz="2000" u="none" cap="none" strike="noStrike">
                <a:solidFill>
                  <a:srgbClr val="0B0C0C"/>
                </a:solidFill>
                <a:latin typeface="Arial"/>
                <a:ea typeface="Arial"/>
                <a:cs typeface="Arial"/>
                <a:sym typeface="Arial"/>
              </a:rPr>
              <a:t>171. In evaluating the implementation of the ITE curriculum, inspectors will primarily consider how trainees are taught, trained and supported at both the centre and on placements, including the quality of mentoring</a:t>
            </a:r>
            <a:r>
              <a:rPr b="0" i="0" lang="en-GB" sz="1050" u="none" cap="none" strike="noStrike">
                <a:solidFill>
                  <a:srgbClr val="0B0C0C"/>
                </a:solidFill>
                <a:latin typeface="Arial"/>
                <a:ea typeface="Arial"/>
                <a:cs typeface="Arial"/>
                <a:sym typeface="Arial"/>
              </a:rPr>
              <a:t>.</a:t>
            </a:r>
            <a:endParaRPr b="1" i="0" sz="1050" u="none" cap="none" strike="noStrike">
              <a:solidFill>
                <a:srgbClr val="0B0C0C"/>
              </a:solidFill>
              <a:latin typeface="Arial"/>
              <a:ea typeface="Arial"/>
              <a:cs typeface="Arial"/>
              <a:sym typeface="Arial"/>
            </a:endParaRPr>
          </a:p>
        </p:txBody>
      </p:sp>
      <p:sp>
        <p:nvSpPr>
          <p:cNvPr id="272" name="Google Shape;272;p28"/>
          <p:cNvSpPr/>
          <p:nvPr/>
        </p:nvSpPr>
        <p:spPr>
          <a:xfrm>
            <a:off x="148026" y="5226784"/>
            <a:ext cx="8690573" cy="1631216"/>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1" i="0" lang="en-GB" sz="2000" u="none" cap="none" strike="noStrike">
                <a:solidFill>
                  <a:srgbClr val="0B0C0C"/>
                </a:solidFill>
                <a:latin typeface="Arial"/>
                <a:ea typeface="Arial"/>
                <a:cs typeface="Arial"/>
                <a:sym typeface="Arial"/>
              </a:rPr>
              <a:t>Impact</a:t>
            </a:r>
            <a:endParaRPr/>
          </a:p>
          <a:p>
            <a:pPr indent="0" lvl="0" marL="0" marR="0" rtl="0" algn="l">
              <a:lnSpc>
                <a:spcPct val="100000"/>
              </a:lnSpc>
              <a:spcBef>
                <a:spcPts val="0"/>
              </a:spcBef>
              <a:spcAft>
                <a:spcPts val="0"/>
              </a:spcAft>
              <a:buNone/>
            </a:pPr>
            <a:r>
              <a:rPr b="0" i="0" lang="en-GB" sz="2000" u="none" cap="none" strike="noStrike">
                <a:solidFill>
                  <a:srgbClr val="0B0C0C"/>
                </a:solidFill>
                <a:latin typeface="Arial"/>
                <a:ea typeface="Arial"/>
                <a:cs typeface="Arial"/>
                <a:sym typeface="Arial"/>
              </a:rPr>
              <a:t>176. When inspectors evaluate the impact of the education and training offered by the provider, their focus will primarily be on whether trainees know more and remember more of the intended curriculum and apply that knowledge to their practice.</a:t>
            </a:r>
            <a:endParaRPr/>
          </a:p>
        </p:txBody>
      </p:sp>
      <p:sp>
        <p:nvSpPr>
          <p:cNvPr id="273" name="Google Shape;273;p28"/>
          <p:cNvSpPr txBox="1"/>
          <p:nvPr/>
        </p:nvSpPr>
        <p:spPr>
          <a:xfrm>
            <a:off x="2771775" y="115888"/>
            <a:ext cx="6156300" cy="7206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r>
              <a:rPr b="1" i="0" lang="en-GB" sz="3200" u="none" cap="none" strike="noStrike">
                <a:solidFill>
                  <a:schemeClr val="lt1"/>
                </a:solidFill>
                <a:latin typeface="Arial"/>
                <a:ea typeface="Arial"/>
                <a:cs typeface="Arial"/>
                <a:sym typeface="Arial"/>
              </a:rPr>
              <a:t>Item 4</a:t>
            </a:r>
            <a:endParaRPr b="0" i="0" sz="3200" u="none" cap="none" strike="noStrike">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8" name="Shape 278"/>
        <p:cNvGrpSpPr/>
        <p:nvPr/>
      </p:nvGrpSpPr>
      <p:grpSpPr>
        <a:xfrm>
          <a:off x="0" y="0"/>
          <a:ext cx="0" cy="0"/>
          <a:chOff x="0" y="0"/>
          <a:chExt cx="0" cy="0"/>
        </a:xfrm>
      </p:grpSpPr>
      <p:sp>
        <p:nvSpPr>
          <p:cNvPr id="279" name="Google Shape;279;p29"/>
          <p:cNvSpPr/>
          <p:nvPr/>
        </p:nvSpPr>
        <p:spPr>
          <a:xfrm>
            <a:off x="2670573" y="1531369"/>
            <a:ext cx="138564" cy="692497"/>
          </a:xfrm>
          <a:prstGeom prst="rect">
            <a:avLst/>
          </a:prstGeom>
          <a:noFill/>
          <a:ln>
            <a:noFill/>
          </a:ln>
        </p:spPr>
        <p:txBody>
          <a:bodyPr anchorCtr="0" anchor="ctr" bIns="34275" lIns="68575" spcFirstLastPara="1" rIns="68575" wrap="square" tIns="34275">
            <a:noAutofit/>
          </a:bodyPr>
          <a:lstStyle/>
          <a:p>
            <a:pPr indent="0" lvl="0" marL="0" marR="0" rtl="0" algn="l">
              <a:lnSpc>
                <a:spcPct val="100000"/>
              </a:lnSpc>
              <a:spcBef>
                <a:spcPts val="0"/>
              </a:spcBef>
              <a:spcAft>
                <a:spcPts val="0"/>
              </a:spcAft>
              <a:buNone/>
            </a:pPr>
            <a:br>
              <a:rPr b="0" i="0" lang="en-GB" sz="1350" u="none" cap="none" strike="noStrike">
                <a:solidFill>
                  <a:schemeClr val="dk1"/>
                </a:solidFill>
                <a:latin typeface="Arial"/>
                <a:ea typeface="Arial"/>
                <a:cs typeface="Arial"/>
                <a:sym typeface="Arial"/>
              </a:rPr>
            </a:br>
            <a:endParaRPr b="0" i="0" sz="13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0" i="0" sz="1350" u="none" cap="none" strike="noStrike">
              <a:solidFill>
                <a:schemeClr val="dk1"/>
              </a:solidFill>
              <a:latin typeface="Arial"/>
              <a:ea typeface="Arial"/>
              <a:cs typeface="Arial"/>
              <a:sym typeface="Arial"/>
            </a:endParaRPr>
          </a:p>
        </p:txBody>
      </p:sp>
      <p:sp>
        <p:nvSpPr>
          <p:cNvPr id="280" name="Google Shape;280;p29"/>
          <p:cNvSpPr txBox="1"/>
          <p:nvPr>
            <p:ph type="title"/>
          </p:nvPr>
        </p:nvSpPr>
        <p:spPr>
          <a:xfrm>
            <a:off x="2771776" y="944167"/>
            <a:ext cx="6156325" cy="540544"/>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400"/>
              <a:buNone/>
            </a:pPr>
            <a:r>
              <a:rPr b="1" lang="en-GB">
                <a:solidFill>
                  <a:schemeClr val="lt1"/>
                </a:solidFill>
              </a:rPr>
              <a:t>Item 5 – Ofsted</a:t>
            </a:r>
            <a:endParaRPr/>
          </a:p>
        </p:txBody>
      </p:sp>
      <p:sp>
        <p:nvSpPr>
          <p:cNvPr id="281" name="Google Shape;281;p29"/>
          <p:cNvSpPr/>
          <p:nvPr/>
        </p:nvSpPr>
        <p:spPr>
          <a:xfrm>
            <a:off x="147266" y="1294326"/>
            <a:ext cx="8971185" cy="1477328"/>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GB" sz="1800" u="none" cap="none" strike="noStrike">
                <a:solidFill>
                  <a:srgbClr val="00091A"/>
                </a:solidFill>
                <a:latin typeface="Arial"/>
                <a:ea typeface="Arial"/>
                <a:cs typeface="Arial"/>
                <a:sym typeface="Arial"/>
              </a:rPr>
              <a:t>41. A provider’s ITE curriculum sets out the aims of a teacher-training programme, covering both centre- and placement-based training. It also sets out the structure within which those aims should be implemented, including </a:t>
            </a:r>
            <a:r>
              <a:rPr b="0" i="0" lang="en-GB" sz="1800" u="none" cap="none" strike="noStrike">
                <a:solidFill>
                  <a:srgbClr val="00091A"/>
                </a:solidFill>
                <a:highlight>
                  <a:srgbClr val="FFFF00"/>
                </a:highlight>
                <a:latin typeface="Arial"/>
                <a:ea typeface="Arial"/>
                <a:cs typeface="Arial"/>
                <a:sym typeface="Arial"/>
              </a:rPr>
              <a:t>the knowledge, skills and behaviours to be gained at each stage</a:t>
            </a:r>
            <a:r>
              <a:rPr b="0" i="0" lang="en-GB" sz="1800" u="none" cap="none" strike="noStrike">
                <a:solidFill>
                  <a:srgbClr val="00091A"/>
                </a:solidFill>
                <a:latin typeface="Arial"/>
                <a:ea typeface="Arial"/>
                <a:cs typeface="Arial"/>
                <a:sym typeface="Arial"/>
              </a:rPr>
              <a:t>. It enables the evaluation of trainees’ knowledge and skills against those expectations.</a:t>
            </a:r>
            <a:endParaRPr b="0" i="0" sz="1800" u="none" cap="none" strike="noStrike">
              <a:solidFill>
                <a:srgbClr val="00091A"/>
              </a:solidFill>
              <a:latin typeface="Arial"/>
              <a:ea typeface="Arial"/>
              <a:cs typeface="Arial"/>
              <a:sym typeface="Arial"/>
            </a:endParaRPr>
          </a:p>
        </p:txBody>
      </p:sp>
      <p:sp>
        <p:nvSpPr>
          <p:cNvPr id="282" name="Google Shape;282;p29"/>
          <p:cNvSpPr/>
          <p:nvPr/>
        </p:nvSpPr>
        <p:spPr>
          <a:xfrm>
            <a:off x="138617" y="4434079"/>
            <a:ext cx="8856984" cy="178510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GB" sz="1800" u="none" cap="none" strike="noStrike">
                <a:solidFill>
                  <a:srgbClr val="00091A"/>
                </a:solidFill>
                <a:latin typeface="Arial"/>
                <a:ea typeface="Arial"/>
                <a:cs typeface="Arial"/>
                <a:sym typeface="Arial"/>
              </a:rPr>
              <a:t>115. Inspectors will use meetings with mentors to consider how the training and support they provide for trainees is part of a subject- and phase-specific curriculum that is </a:t>
            </a:r>
            <a:r>
              <a:rPr b="0" i="0" lang="en-GB" sz="1800" u="none" cap="none" strike="noStrike">
                <a:solidFill>
                  <a:srgbClr val="00091A"/>
                </a:solidFill>
                <a:highlight>
                  <a:srgbClr val="FFFF00"/>
                </a:highlight>
                <a:latin typeface="Arial"/>
                <a:ea typeface="Arial"/>
                <a:cs typeface="Arial"/>
                <a:sym typeface="Arial"/>
              </a:rPr>
              <a:t>purposefully integrated (where applicable) across the centre- and placement-based settings. </a:t>
            </a:r>
            <a:r>
              <a:rPr b="0" i="0" lang="en-GB" sz="1800" u="none" cap="none" strike="noStrike">
                <a:solidFill>
                  <a:srgbClr val="00091A"/>
                </a:solidFill>
                <a:latin typeface="Arial"/>
                <a:ea typeface="Arial"/>
                <a:cs typeface="Arial"/>
                <a:sym typeface="Arial"/>
              </a:rPr>
              <a:t>This conversation will allow inspectors to consider the role of mentors within the provider and whether the mentors’ agreed role allows them to provide trainees with the training and support they need.</a:t>
            </a:r>
            <a:endParaRPr b="0" i="0" sz="1800" u="none" cap="none" strike="noStrike">
              <a:solidFill>
                <a:srgbClr val="00091A"/>
              </a:solidFill>
              <a:latin typeface="Arial"/>
              <a:ea typeface="Arial"/>
              <a:cs typeface="Arial"/>
              <a:sym typeface="Arial"/>
            </a:endParaRPr>
          </a:p>
        </p:txBody>
      </p:sp>
      <p:sp>
        <p:nvSpPr>
          <p:cNvPr id="283" name="Google Shape;283;p29"/>
          <p:cNvSpPr txBox="1"/>
          <p:nvPr/>
        </p:nvSpPr>
        <p:spPr>
          <a:xfrm>
            <a:off x="2771775" y="115888"/>
            <a:ext cx="6156300" cy="720600"/>
          </a:xfrm>
          <a:prstGeom prst="rect">
            <a:avLst/>
          </a:prstGeom>
          <a:no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r>
              <a:rPr b="1" i="0" lang="en-GB" sz="3200" u="none" cap="none" strike="noStrike">
                <a:solidFill>
                  <a:schemeClr val="lt1"/>
                </a:solidFill>
                <a:latin typeface="Arial"/>
                <a:ea typeface="Arial"/>
                <a:cs typeface="Arial"/>
                <a:sym typeface="Arial"/>
              </a:rPr>
              <a:t>Item 4</a:t>
            </a:r>
            <a:endParaRPr b="0" i="0" sz="3200" u="none" cap="none" strike="noStrike">
              <a:solidFill>
                <a:schemeClr val="dk1"/>
              </a:solidFill>
              <a:latin typeface="Arial"/>
              <a:ea typeface="Arial"/>
              <a:cs typeface="Arial"/>
              <a:sym typeface="Arial"/>
            </a:endParaRPr>
          </a:p>
        </p:txBody>
      </p:sp>
      <p:sp>
        <p:nvSpPr>
          <p:cNvPr id="284" name="Google Shape;284;p29"/>
          <p:cNvSpPr/>
          <p:nvPr/>
        </p:nvSpPr>
        <p:spPr>
          <a:xfrm>
            <a:off x="126085" y="3002702"/>
            <a:ext cx="8759171" cy="1200329"/>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GB" sz="1800" u="none" cap="none" strike="noStrike">
                <a:solidFill>
                  <a:srgbClr val="0B0C0C"/>
                </a:solidFill>
                <a:latin typeface="Arial"/>
                <a:ea typeface="Arial"/>
                <a:cs typeface="Arial"/>
                <a:sym typeface="Arial"/>
              </a:rPr>
              <a:t>104. </a:t>
            </a:r>
            <a:r>
              <a:rPr b="0" i="0" lang="en-GB" sz="1800" u="none" cap="none" strike="noStrike">
                <a:solidFill>
                  <a:srgbClr val="000000"/>
                </a:solidFill>
                <a:latin typeface="Arial"/>
                <a:ea typeface="Arial"/>
                <a:cs typeface="Arial"/>
                <a:sym typeface="Arial"/>
              </a:rPr>
              <a:t>The framework seeks to put a single, joined-up conversation about education at the heart of inspection. It is built around the </a:t>
            </a:r>
            <a:r>
              <a:rPr b="0" i="0" lang="en-GB" sz="1800" u="none" cap="none" strike="noStrike">
                <a:solidFill>
                  <a:srgbClr val="000000"/>
                </a:solidFill>
                <a:highlight>
                  <a:srgbClr val="FFFF00"/>
                </a:highlight>
                <a:latin typeface="Arial"/>
                <a:ea typeface="Arial"/>
                <a:cs typeface="Arial"/>
                <a:sym typeface="Arial"/>
              </a:rPr>
              <a:t>connectedness of the trainee curriculum, training on pedagogical approaches and assessment of trainees </a:t>
            </a:r>
            <a:r>
              <a:rPr b="0" i="0" lang="en-GB" sz="1800" u="none" cap="none" strike="noStrike">
                <a:solidFill>
                  <a:srgbClr val="000000"/>
                </a:solidFill>
                <a:latin typeface="Arial"/>
                <a:ea typeface="Arial"/>
                <a:cs typeface="Arial"/>
                <a:sym typeface="Arial"/>
              </a:rPr>
              <a:t>within the ‘quality of education and training’ judgement.</a:t>
            </a:r>
            <a:endParaRPr b="0" i="0" sz="1800" u="none" cap="none" strike="noStrike">
              <a:solidFill>
                <a:srgbClr val="000000"/>
              </a:solidFill>
              <a:latin typeface="Arial"/>
              <a:ea typeface="Arial"/>
              <a:cs typeface="Arial"/>
              <a:sym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30"/>
          <p:cNvSpPr txBox="1"/>
          <p:nvPr>
            <p:ph type="title"/>
          </p:nvPr>
        </p:nvSpPr>
        <p:spPr>
          <a:xfrm>
            <a:off x="2771775" y="115888"/>
            <a:ext cx="6156300" cy="720600"/>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400"/>
              <a:buNone/>
            </a:pPr>
            <a:r>
              <a:rPr b="1" lang="en-GB">
                <a:solidFill>
                  <a:schemeClr val="lt1"/>
                </a:solidFill>
              </a:rPr>
              <a:t>Item 5</a:t>
            </a:r>
            <a:endParaRPr/>
          </a:p>
        </p:txBody>
      </p:sp>
      <p:sp>
        <p:nvSpPr>
          <p:cNvPr id="290" name="Google Shape;290;p30"/>
          <p:cNvSpPr txBox="1"/>
          <p:nvPr/>
        </p:nvSpPr>
        <p:spPr>
          <a:xfrm>
            <a:off x="204186" y="1678838"/>
            <a:ext cx="8842160" cy="658601"/>
          </a:xfrm>
          <a:prstGeom prst="rect">
            <a:avLst/>
          </a:prstGeom>
          <a:noFill/>
          <a:ln>
            <a:noFill/>
          </a:ln>
        </p:spPr>
        <p:txBody>
          <a:bodyPr anchorCtr="0" anchor="t" bIns="45700" lIns="91425" spcFirstLastPara="1" rIns="91425" wrap="square" tIns="45700">
            <a:spAutoFit/>
          </a:bodyPr>
          <a:lstStyle/>
          <a:p>
            <a:pPr indent="0" lvl="0" marL="0" marR="0" rtl="0" algn="l">
              <a:lnSpc>
                <a:spcPct val="115000"/>
              </a:lnSpc>
              <a:spcBef>
                <a:spcPts val="0"/>
              </a:spcBef>
              <a:spcAft>
                <a:spcPts val="0"/>
              </a:spcAft>
              <a:buClr>
                <a:srgbClr val="000000"/>
              </a:buClr>
              <a:buSzPts val="3200"/>
              <a:buFont typeface="Arial"/>
              <a:buNone/>
            </a:pPr>
            <a:r>
              <a:rPr b="1" i="0" lang="en-GB" sz="3200" u="none" cap="none" strike="noStrike">
                <a:solidFill>
                  <a:srgbClr val="222222"/>
                </a:solidFill>
                <a:latin typeface="Arial"/>
                <a:ea typeface="Arial"/>
                <a:cs typeface="Arial"/>
                <a:sym typeface="Arial"/>
              </a:rPr>
              <a:t>An Ideal Key Stage 3 English Curriculum?</a:t>
            </a:r>
            <a:endParaRPr b="1" i="0" sz="3200" u="none" cap="none" strike="noStrike">
              <a:solidFill>
                <a:srgbClr val="00091A"/>
              </a:solidFill>
              <a:latin typeface="Arial"/>
              <a:ea typeface="Arial"/>
              <a:cs typeface="Arial"/>
              <a:sym typeface="Arial"/>
            </a:endParaRPr>
          </a:p>
        </p:txBody>
      </p:sp>
      <p:sp>
        <p:nvSpPr>
          <p:cNvPr id="291" name="Google Shape;291;p30"/>
          <p:cNvSpPr/>
          <p:nvPr/>
        </p:nvSpPr>
        <p:spPr>
          <a:xfrm>
            <a:off x="675067" y="2522250"/>
            <a:ext cx="7412490" cy="193899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rPr b="0" i="0" lang="en-GB" sz="2000" u="none" cap="none" strike="noStrike">
                <a:solidFill>
                  <a:srgbClr val="222222"/>
                </a:solidFill>
                <a:latin typeface="arial"/>
                <a:ea typeface="arial"/>
                <a:cs typeface="arial"/>
                <a:sym typeface="arial"/>
              </a:rPr>
              <a:t>Your group task is to begin designing a long-term curriculum plan for Key Stage 3 English showing what ideally you feel should be taught (knowledge &amp; skills) and how you would sequence this learning so that you end up with something coherent that lays a strong foundation for GCSE success in Language &amp; Literature. </a:t>
            </a:r>
            <a:endParaRPr b="0" i="0" sz="2000" u="none" cap="none" strike="noStrike">
              <a:solidFill>
                <a:srgbClr val="000000"/>
              </a:solidFill>
              <a:latin typeface="Arial"/>
              <a:ea typeface="Arial"/>
              <a:cs typeface="Arial"/>
              <a:sym typeface="Arial"/>
            </a:endParaRPr>
          </a:p>
        </p:txBody>
      </p:sp>
      <p:sp>
        <p:nvSpPr>
          <p:cNvPr id="292" name="Google Shape;292;p30"/>
          <p:cNvSpPr txBox="1"/>
          <p:nvPr/>
        </p:nvSpPr>
        <p:spPr>
          <a:xfrm>
            <a:off x="2867486" y="4776186"/>
            <a:ext cx="3417903" cy="30777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GB" sz="1400" u="sng" cap="none" strike="noStrike">
                <a:solidFill>
                  <a:schemeClr val="hlink"/>
                </a:solidFill>
                <a:latin typeface="Arial"/>
                <a:ea typeface="Arial"/>
                <a:cs typeface="Arial"/>
                <a:sym typeface="Arial"/>
                <a:hlinkClick r:id="rId3"/>
              </a:rPr>
              <a:t>Link to Folder of Trainees’ Work </a:t>
            </a:r>
            <a:endParaRPr b="1" i="0" sz="1400" u="none" cap="none" strike="noStrike">
              <a:solidFill>
                <a:srgbClr val="000000"/>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6" name="Shape 296"/>
        <p:cNvGrpSpPr/>
        <p:nvPr/>
      </p:nvGrpSpPr>
      <p:grpSpPr>
        <a:xfrm>
          <a:off x="0" y="0"/>
          <a:ext cx="0" cy="0"/>
          <a:chOff x="0" y="0"/>
          <a:chExt cx="0" cy="0"/>
        </a:xfrm>
      </p:grpSpPr>
      <p:sp>
        <p:nvSpPr>
          <p:cNvPr id="297" name="Google Shape;297;p31"/>
          <p:cNvSpPr txBox="1"/>
          <p:nvPr>
            <p:ph type="title"/>
          </p:nvPr>
        </p:nvSpPr>
        <p:spPr>
          <a:xfrm>
            <a:off x="2771775" y="115888"/>
            <a:ext cx="6156325" cy="7207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400"/>
              <a:buNone/>
            </a:pPr>
            <a:r>
              <a:rPr lang="en-GB">
                <a:solidFill>
                  <a:schemeClr val="lt1"/>
                </a:solidFill>
              </a:rPr>
              <a:t>Item 6: Recruitment</a:t>
            </a:r>
            <a:endParaRPr/>
          </a:p>
        </p:txBody>
      </p:sp>
      <p:sp>
        <p:nvSpPr>
          <p:cNvPr id="298" name="Google Shape;298;p31"/>
          <p:cNvSpPr txBox="1"/>
          <p:nvPr>
            <p:ph idx="1" type="body"/>
          </p:nvPr>
        </p:nvSpPr>
        <p:spPr>
          <a:xfrm>
            <a:off x="395288" y="1196975"/>
            <a:ext cx="8641208" cy="3600177"/>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SzPts val="2080"/>
              <a:buNone/>
            </a:pPr>
            <a:r>
              <a:rPr b="1" lang="en-GB"/>
              <a:t>Current Accepts for English is: 24</a:t>
            </a:r>
            <a:endParaRPr/>
          </a:p>
          <a:p>
            <a:pPr indent="-285750" lvl="1" marL="742950" rtl="0" algn="l">
              <a:lnSpc>
                <a:spcPct val="100000"/>
              </a:lnSpc>
              <a:spcBef>
                <a:spcPts val="840"/>
              </a:spcBef>
              <a:spcAft>
                <a:spcPts val="0"/>
              </a:spcAft>
              <a:buSzPts val="1820"/>
              <a:buChar char="■"/>
            </a:pPr>
            <a:r>
              <a:rPr lang="en-GB" sz="2800"/>
              <a:t>York: 16</a:t>
            </a:r>
            <a:endParaRPr/>
          </a:p>
          <a:p>
            <a:pPr indent="-285750" lvl="1" marL="742950" rtl="0" algn="l">
              <a:lnSpc>
                <a:spcPct val="100000"/>
              </a:lnSpc>
              <a:spcBef>
                <a:spcPts val="840"/>
              </a:spcBef>
              <a:spcAft>
                <a:spcPts val="0"/>
              </a:spcAft>
              <a:buSzPts val="1820"/>
              <a:buChar char="■"/>
            </a:pPr>
            <a:r>
              <a:rPr lang="en-GB" sz="2800"/>
              <a:t>Pathfinder: 4</a:t>
            </a:r>
            <a:endParaRPr/>
          </a:p>
          <a:p>
            <a:pPr indent="-285750" lvl="1" marL="742950" rtl="0" algn="l">
              <a:lnSpc>
                <a:spcPct val="100000"/>
              </a:lnSpc>
              <a:spcBef>
                <a:spcPts val="840"/>
              </a:spcBef>
              <a:spcAft>
                <a:spcPts val="0"/>
              </a:spcAft>
              <a:buSzPts val="1820"/>
              <a:buChar char="■"/>
            </a:pPr>
            <a:r>
              <a:rPr lang="en-GB" sz="2800"/>
              <a:t>DMTSA: 4</a:t>
            </a:r>
            <a:endParaRPr/>
          </a:p>
          <a:p>
            <a:pPr indent="-170180" lvl="1" marL="742950" rtl="0" algn="l">
              <a:lnSpc>
                <a:spcPct val="100000"/>
              </a:lnSpc>
              <a:spcBef>
                <a:spcPts val="840"/>
              </a:spcBef>
              <a:spcAft>
                <a:spcPts val="0"/>
              </a:spcAft>
              <a:buSzPts val="1820"/>
              <a:buNone/>
            </a:pPr>
            <a:r>
              <a:t/>
            </a:r>
            <a:endParaRPr sz="2800"/>
          </a:p>
          <a:p>
            <a:pPr indent="0" lvl="0" marL="0" rtl="0" algn="l">
              <a:lnSpc>
                <a:spcPct val="100000"/>
              </a:lnSpc>
              <a:spcBef>
                <a:spcPts val="840"/>
              </a:spcBef>
              <a:spcAft>
                <a:spcPts val="0"/>
              </a:spcAft>
              <a:buSzPts val="1820"/>
              <a:buNone/>
            </a:pPr>
            <a:r>
              <a:rPr lang="en-GB" sz="1800"/>
              <a:t>N.B. We have one person holding 2 offers currently so the group may end up as 25. </a:t>
            </a:r>
            <a:endParaRPr sz="1800"/>
          </a:p>
          <a:p>
            <a:pPr indent="-342900" lvl="0" marL="342900" rtl="0" algn="ctr">
              <a:lnSpc>
                <a:spcPct val="100000"/>
              </a:lnSpc>
              <a:spcBef>
                <a:spcPts val="960"/>
              </a:spcBef>
              <a:spcAft>
                <a:spcPts val="0"/>
              </a:spcAft>
              <a:buSzPts val="2080"/>
              <a:buNone/>
            </a:pPr>
            <a:r>
              <a:rPr lang="en-GB"/>
              <a:t>Applications for English are now CLOSED!</a:t>
            </a:r>
            <a:endParaRPr/>
          </a:p>
        </p:txBody>
      </p:sp>
      <p:sp>
        <p:nvSpPr>
          <p:cNvPr id="299" name="Google Shape;299;p31"/>
          <p:cNvSpPr txBox="1"/>
          <p:nvPr/>
        </p:nvSpPr>
        <p:spPr>
          <a:xfrm>
            <a:off x="1005079" y="5541512"/>
            <a:ext cx="7162377" cy="12006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rgbClr val="00091A"/>
                </a:solidFill>
                <a:latin typeface="Arial"/>
                <a:ea typeface="Arial"/>
                <a:cs typeface="Arial"/>
                <a:sym typeface="Arial"/>
              </a:rPr>
              <a:t>N.B. £15,000 training bursary for English this coming year. </a:t>
            </a:r>
            <a:endParaRPr b="1" i="0" sz="1800" u="none" cap="none" strike="noStrike">
              <a:solidFill>
                <a:srgbClr val="00091A"/>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t/>
            </a:r>
            <a:endParaRPr b="1" i="0" sz="1800" u="none" cap="none" strike="noStrike">
              <a:solidFill>
                <a:srgbClr val="00091A"/>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1800"/>
              <a:buFont typeface="Arial"/>
              <a:buNone/>
            </a:pPr>
            <a:r>
              <a:rPr b="1" i="0" lang="en-GB" sz="1800" u="none" cap="none" strike="noStrike">
                <a:solidFill>
                  <a:srgbClr val="00091A"/>
                </a:solidFill>
                <a:latin typeface="Arial"/>
                <a:ea typeface="Arial"/>
                <a:cs typeface="Arial"/>
                <a:sym typeface="Arial"/>
              </a:rPr>
              <a:t>86 in the entire cohort so far (It was 72 this same time last year)!</a:t>
            </a:r>
            <a:endParaRPr b="1" i="0" sz="1800" u="none" cap="none" strike="noStrike">
              <a:solidFill>
                <a:srgbClr val="00091A"/>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1" i="0" sz="1800" u="none" cap="none" strike="noStrike">
              <a:solidFill>
                <a:srgbClr val="00091A"/>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3" name="Shape 303"/>
        <p:cNvGrpSpPr/>
        <p:nvPr/>
      </p:nvGrpSpPr>
      <p:grpSpPr>
        <a:xfrm>
          <a:off x="0" y="0"/>
          <a:ext cx="0" cy="0"/>
          <a:chOff x="0" y="0"/>
          <a:chExt cx="0" cy="0"/>
        </a:xfrm>
      </p:grpSpPr>
      <p:sp>
        <p:nvSpPr>
          <p:cNvPr id="304" name="Google Shape;304;p32"/>
          <p:cNvSpPr txBox="1"/>
          <p:nvPr>
            <p:ph type="title"/>
          </p:nvPr>
        </p:nvSpPr>
        <p:spPr>
          <a:xfrm>
            <a:off x="2771775" y="115888"/>
            <a:ext cx="6156325" cy="7207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400"/>
              <a:buNone/>
            </a:pPr>
            <a:r>
              <a:rPr b="1" lang="en-GB">
                <a:solidFill>
                  <a:schemeClr val="lt1"/>
                </a:solidFill>
              </a:rPr>
              <a:t>Item 7: A.O.B</a:t>
            </a:r>
            <a:r>
              <a:rPr lang="en-GB">
                <a:solidFill>
                  <a:schemeClr val="lt1"/>
                </a:solidFill>
              </a:rPr>
              <a:t>.</a:t>
            </a:r>
            <a:endParaRPr/>
          </a:p>
        </p:txBody>
      </p:sp>
      <p:sp>
        <p:nvSpPr>
          <p:cNvPr id="305" name="Google Shape;305;p32"/>
          <p:cNvSpPr txBox="1"/>
          <p:nvPr/>
        </p:nvSpPr>
        <p:spPr>
          <a:xfrm>
            <a:off x="4067944" y="2204864"/>
            <a:ext cx="869100" cy="15696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9600"/>
              <a:buFont typeface="Arial"/>
              <a:buNone/>
            </a:pPr>
            <a:r>
              <a:rPr b="0" i="0" lang="en-GB" sz="9600" u="none" cap="none" strike="noStrike">
                <a:solidFill>
                  <a:srgbClr val="00091A"/>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pic>
        <p:nvPicPr>
          <p:cNvPr descr="E:\All\IMGP0043.JPG" id="104" name="Google Shape;104;p15"/>
          <p:cNvPicPr preferRelativeResize="0"/>
          <p:nvPr/>
        </p:nvPicPr>
        <p:blipFill rotWithShape="1">
          <a:blip r:embed="rId3">
            <a:alphaModFix/>
          </a:blip>
          <a:srcRect b="0" l="0" r="0" t="0"/>
          <a:stretch/>
        </p:blipFill>
        <p:spPr>
          <a:xfrm>
            <a:off x="-8174038" y="-8164513"/>
            <a:ext cx="1728788" cy="1800225"/>
          </a:xfrm>
          <a:prstGeom prst="rect">
            <a:avLst/>
          </a:prstGeom>
          <a:noFill/>
          <a:ln>
            <a:noFill/>
          </a:ln>
        </p:spPr>
      </p:pic>
      <p:sp>
        <p:nvSpPr>
          <p:cNvPr id="105" name="Google Shape;105;p15"/>
          <p:cNvSpPr txBox="1"/>
          <p:nvPr/>
        </p:nvSpPr>
        <p:spPr>
          <a:xfrm>
            <a:off x="3851920" y="188640"/>
            <a:ext cx="5399510" cy="522288"/>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18453B"/>
              </a:buClr>
              <a:buSzPts val="1820"/>
              <a:buFont typeface="Noto Sans Symbols"/>
              <a:buNone/>
            </a:pPr>
            <a:r>
              <a:rPr b="1" i="0" lang="en-GB" sz="2800" u="none" cap="none" strike="noStrike">
                <a:solidFill>
                  <a:schemeClr val="lt1"/>
                </a:solidFill>
                <a:latin typeface="Arial"/>
                <a:ea typeface="Arial"/>
                <a:cs typeface="Arial"/>
                <a:sym typeface="Arial"/>
              </a:rPr>
              <a:t>Item 2: Review of the Year</a:t>
            </a:r>
            <a:endParaRPr b="0" i="0" sz="1400" u="none" cap="none" strike="noStrike">
              <a:solidFill>
                <a:srgbClr val="000000"/>
              </a:solidFill>
              <a:latin typeface="Arial"/>
              <a:ea typeface="Arial"/>
              <a:cs typeface="Arial"/>
              <a:sym typeface="Arial"/>
            </a:endParaRPr>
          </a:p>
        </p:txBody>
      </p:sp>
      <p:pic>
        <p:nvPicPr>
          <p:cNvPr id="106" name="Google Shape;106;p15"/>
          <p:cNvPicPr preferRelativeResize="0"/>
          <p:nvPr/>
        </p:nvPicPr>
        <p:blipFill rotWithShape="1">
          <a:blip r:embed="rId4">
            <a:alphaModFix/>
          </a:blip>
          <a:srcRect b="0" l="0" r="0" t="0"/>
          <a:stretch/>
        </p:blipFill>
        <p:spPr>
          <a:xfrm>
            <a:off x="1623589" y="1568513"/>
            <a:ext cx="6096000" cy="45720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sp>
        <p:nvSpPr>
          <p:cNvPr id="111" name="Google Shape;111;p16"/>
          <p:cNvSpPr txBox="1"/>
          <p:nvPr>
            <p:ph type="title"/>
          </p:nvPr>
        </p:nvSpPr>
        <p:spPr>
          <a:xfrm>
            <a:off x="2771775" y="115888"/>
            <a:ext cx="6156325" cy="7207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400"/>
              <a:buNone/>
            </a:pPr>
            <a:r>
              <a:rPr b="1" lang="en-GB" sz="2800">
                <a:solidFill>
                  <a:schemeClr val="lt1"/>
                </a:solidFill>
              </a:rPr>
              <a:t>Item 2: Completion rates</a:t>
            </a:r>
            <a:endParaRPr/>
          </a:p>
        </p:txBody>
      </p:sp>
      <p:sp>
        <p:nvSpPr>
          <p:cNvPr id="112" name="Google Shape;112;p16"/>
          <p:cNvSpPr txBox="1"/>
          <p:nvPr/>
        </p:nvSpPr>
        <p:spPr>
          <a:xfrm>
            <a:off x="583194" y="2170584"/>
            <a:ext cx="7977600" cy="2554505"/>
          </a:xfrm>
          <a:prstGeom prst="rect">
            <a:avLst/>
          </a:prstGeom>
          <a:noFill/>
          <a:ln>
            <a:noFill/>
          </a:ln>
        </p:spPr>
        <p:txBody>
          <a:bodyPr anchorCtr="0" anchor="t" bIns="45700" lIns="91425" spcFirstLastPara="1" rIns="91425" wrap="square" tIns="45700">
            <a:spAutoFit/>
          </a:bodyPr>
          <a:lstStyle/>
          <a:p>
            <a:pPr indent="0" lvl="0" marL="0" marR="0" rtl="0" algn="l">
              <a:lnSpc>
                <a:spcPct val="200000"/>
              </a:lnSpc>
              <a:spcBef>
                <a:spcPts val="0"/>
              </a:spcBef>
              <a:spcAft>
                <a:spcPts val="0"/>
              </a:spcAft>
              <a:buClr>
                <a:srgbClr val="000000"/>
              </a:buClr>
              <a:buSzPts val="3200"/>
              <a:buFont typeface="Arial"/>
              <a:buNone/>
            </a:pPr>
            <a:r>
              <a:rPr b="1" i="0" lang="en-GB" sz="3200" u="none" cap="none" strike="noStrike">
                <a:solidFill>
                  <a:srgbClr val="00091A"/>
                </a:solidFill>
                <a:latin typeface="Arial"/>
                <a:ea typeface="Arial"/>
                <a:cs typeface="Arial"/>
                <a:sym typeface="Arial"/>
              </a:rPr>
              <a:t>2022-23 English Cohort:</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91A"/>
              </a:buClr>
              <a:buSzPts val="2400"/>
              <a:buFont typeface="Arial"/>
              <a:buChar char="•"/>
            </a:pPr>
            <a:r>
              <a:rPr b="0" i="0" lang="en-GB" sz="2400" u="none" cap="none" strike="noStrike">
                <a:solidFill>
                  <a:srgbClr val="00091A"/>
                </a:solidFill>
                <a:latin typeface="Arial"/>
                <a:ea typeface="Arial"/>
                <a:cs typeface="Arial"/>
                <a:sym typeface="Arial"/>
              </a:rPr>
              <a:t>Number starting the course: 17</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91A"/>
              </a:buClr>
              <a:buSzPts val="2400"/>
              <a:buFont typeface="Arial"/>
              <a:buChar char="•"/>
            </a:pPr>
            <a:r>
              <a:rPr b="0" i="0" lang="en-GB" sz="2400" u="none" cap="none" strike="noStrike">
                <a:solidFill>
                  <a:srgbClr val="00091A"/>
                </a:solidFill>
                <a:latin typeface="Arial"/>
                <a:ea typeface="Arial"/>
                <a:cs typeface="Arial"/>
                <a:sym typeface="Arial"/>
              </a:rPr>
              <a:t>Number taking leave of absence: 0</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91A"/>
              </a:buClr>
              <a:buSzPts val="2400"/>
              <a:buFont typeface="Arial"/>
              <a:buChar char="•"/>
            </a:pPr>
            <a:r>
              <a:rPr b="0" i="0" lang="en-GB" sz="2400" u="none" cap="none" strike="noStrike">
                <a:solidFill>
                  <a:srgbClr val="00091A"/>
                </a:solidFill>
                <a:latin typeface="Arial"/>
                <a:ea typeface="Arial"/>
                <a:cs typeface="Arial"/>
                <a:sym typeface="Arial"/>
              </a:rPr>
              <a:t>Number withdrawn from the course: 0</a:t>
            </a:r>
            <a:endParaRPr b="0" i="0" sz="1400" u="none" cap="none" strike="noStrike">
              <a:solidFill>
                <a:srgbClr val="000000"/>
              </a:solidFill>
              <a:latin typeface="Arial"/>
              <a:ea typeface="Arial"/>
              <a:cs typeface="Arial"/>
              <a:sym typeface="Arial"/>
            </a:endParaRPr>
          </a:p>
          <a:p>
            <a:pPr indent="-342900" lvl="0" marL="342900" marR="0" rtl="0" algn="l">
              <a:lnSpc>
                <a:spcPct val="100000"/>
              </a:lnSpc>
              <a:spcBef>
                <a:spcPts val="0"/>
              </a:spcBef>
              <a:spcAft>
                <a:spcPts val="0"/>
              </a:spcAft>
              <a:buClr>
                <a:srgbClr val="00091A"/>
              </a:buClr>
              <a:buSzPts val="2400"/>
              <a:buFont typeface="Arial"/>
              <a:buChar char="•"/>
            </a:pPr>
            <a:r>
              <a:rPr b="0" i="0" lang="en-GB" sz="2400" u="none" cap="none" strike="noStrike">
                <a:solidFill>
                  <a:srgbClr val="00091A"/>
                </a:solidFill>
                <a:latin typeface="Arial"/>
                <a:ea typeface="Arial"/>
                <a:cs typeface="Arial"/>
                <a:sym typeface="Arial"/>
              </a:rPr>
              <a:t>Number who have passed the course: 17</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6" name="Shape 116"/>
        <p:cNvGrpSpPr/>
        <p:nvPr/>
      </p:nvGrpSpPr>
      <p:grpSpPr>
        <a:xfrm>
          <a:off x="0" y="0"/>
          <a:ext cx="0" cy="0"/>
          <a:chOff x="0" y="0"/>
          <a:chExt cx="0" cy="0"/>
        </a:xfrm>
      </p:grpSpPr>
      <p:sp>
        <p:nvSpPr>
          <p:cNvPr id="117" name="Google Shape;117;p17"/>
          <p:cNvSpPr txBox="1"/>
          <p:nvPr>
            <p:ph type="title"/>
          </p:nvPr>
        </p:nvSpPr>
        <p:spPr>
          <a:xfrm>
            <a:off x="2771775" y="115888"/>
            <a:ext cx="6156325" cy="7207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400"/>
              <a:buNone/>
            </a:pPr>
            <a:r>
              <a:rPr b="1" lang="en-GB">
                <a:solidFill>
                  <a:schemeClr val="lt1"/>
                </a:solidFill>
              </a:rPr>
              <a:t>Item 2: First posts</a:t>
            </a:r>
            <a:endParaRPr/>
          </a:p>
        </p:txBody>
      </p:sp>
      <p:sp>
        <p:nvSpPr>
          <p:cNvPr id="118" name="Google Shape;118;p17"/>
          <p:cNvSpPr txBox="1"/>
          <p:nvPr>
            <p:ph idx="1" type="body"/>
          </p:nvPr>
        </p:nvSpPr>
        <p:spPr>
          <a:xfrm>
            <a:off x="107504" y="1196752"/>
            <a:ext cx="4680519" cy="4224015"/>
          </a:xfrm>
          <a:prstGeom prst="rect">
            <a:avLst/>
          </a:prstGeom>
          <a:noFill/>
          <a:ln>
            <a:noFill/>
          </a:ln>
        </p:spPr>
        <p:txBody>
          <a:bodyPr anchorCtr="0" anchor="t" bIns="45700" lIns="91425" spcFirstLastPara="1" rIns="91425" wrap="square" tIns="45700">
            <a:noAutofit/>
          </a:bodyPr>
          <a:lstStyle/>
          <a:p>
            <a:pPr indent="-342900" lvl="0" marL="342900" rtl="0" algn="l">
              <a:lnSpc>
                <a:spcPct val="100000"/>
              </a:lnSpc>
              <a:spcBef>
                <a:spcPts val="0"/>
              </a:spcBef>
              <a:spcAft>
                <a:spcPts val="0"/>
              </a:spcAft>
              <a:buSzPts val="1300"/>
              <a:buFont typeface="Noto Sans Symbols"/>
              <a:buNone/>
            </a:pPr>
            <a:r>
              <a:rPr b="1" lang="en-GB" sz="2000"/>
              <a:t>14/17</a:t>
            </a:r>
            <a:r>
              <a:rPr lang="en-GB" sz="2000"/>
              <a:t>  </a:t>
            </a:r>
            <a:r>
              <a:rPr b="1" lang="en-GB" sz="2000"/>
              <a:t>employed from Sept. as ECTs:</a:t>
            </a:r>
            <a:endParaRPr/>
          </a:p>
          <a:p>
            <a:pPr indent="0" lvl="1" marL="514350" rtl="0" algn="l">
              <a:lnSpc>
                <a:spcPct val="100000"/>
              </a:lnSpc>
              <a:spcBef>
                <a:spcPts val="600"/>
              </a:spcBef>
              <a:spcAft>
                <a:spcPts val="0"/>
              </a:spcAft>
              <a:buSzPts val="1300"/>
              <a:buNone/>
            </a:pPr>
            <a:r>
              <a:rPr lang="en-GB" sz="1800"/>
              <a:t>1 - York</a:t>
            </a:r>
            <a:endParaRPr sz="1800"/>
          </a:p>
          <a:p>
            <a:pPr indent="0" lvl="1" marL="514350" rtl="0" algn="l">
              <a:lnSpc>
                <a:spcPct val="100000"/>
              </a:lnSpc>
              <a:spcBef>
                <a:spcPts val="600"/>
              </a:spcBef>
              <a:spcAft>
                <a:spcPts val="0"/>
              </a:spcAft>
              <a:buSzPts val="1300"/>
              <a:buNone/>
            </a:pPr>
            <a:r>
              <a:rPr lang="en-GB" sz="1800"/>
              <a:t>1 - Leeds</a:t>
            </a:r>
            <a:endParaRPr sz="1800"/>
          </a:p>
          <a:p>
            <a:pPr indent="0" lvl="1" marL="514350" rtl="0" algn="l">
              <a:lnSpc>
                <a:spcPct val="100000"/>
              </a:lnSpc>
              <a:spcBef>
                <a:spcPts val="600"/>
              </a:spcBef>
              <a:spcAft>
                <a:spcPts val="0"/>
              </a:spcAft>
              <a:buSzPts val="1300"/>
              <a:buNone/>
            </a:pPr>
            <a:r>
              <a:rPr lang="en-GB" sz="1800"/>
              <a:t>2 - Wakefield</a:t>
            </a:r>
            <a:endParaRPr sz="1800"/>
          </a:p>
          <a:p>
            <a:pPr indent="0" lvl="1" marL="514350" rtl="0" algn="l">
              <a:lnSpc>
                <a:spcPct val="100000"/>
              </a:lnSpc>
              <a:spcBef>
                <a:spcPts val="600"/>
              </a:spcBef>
              <a:spcAft>
                <a:spcPts val="0"/>
              </a:spcAft>
              <a:buSzPts val="1300"/>
              <a:buNone/>
            </a:pPr>
            <a:r>
              <a:rPr lang="en-GB" sz="1800"/>
              <a:t>3- North Yorks</a:t>
            </a:r>
            <a:endParaRPr sz="1800"/>
          </a:p>
          <a:p>
            <a:pPr indent="0" lvl="1" marL="514350" rtl="0" algn="l">
              <a:lnSpc>
                <a:spcPct val="100000"/>
              </a:lnSpc>
              <a:spcBef>
                <a:spcPts val="600"/>
              </a:spcBef>
              <a:spcAft>
                <a:spcPts val="0"/>
              </a:spcAft>
              <a:buSzPts val="1300"/>
              <a:buNone/>
            </a:pPr>
            <a:r>
              <a:rPr lang="en-GB" sz="1800"/>
              <a:t>2- East Yorks</a:t>
            </a:r>
            <a:endParaRPr sz="1800"/>
          </a:p>
          <a:p>
            <a:pPr indent="0" lvl="1" marL="514350" rtl="0" algn="l">
              <a:lnSpc>
                <a:spcPct val="100000"/>
              </a:lnSpc>
              <a:spcBef>
                <a:spcPts val="600"/>
              </a:spcBef>
              <a:spcAft>
                <a:spcPts val="0"/>
              </a:spcAft>
              <a:buSzPts val="1300"/>
              <a:buNone/>
            </a:pPr>
            <a:r>
              <a:rPr lang="en-GB" sz="1800"/>
              <a:t>1 – Hull</a:t>
            </a:r>
            <a:endParaRPr/>
          </a:p>
          <a:p>
            <a:pPr indent="0" lvl="1" marL="514350" rtl="0" algn="l">
              <a:lnSpc>
                <a:spcPct val="100000"/>
              </a:lnSpc>
              <a:spcBef>
                <a:spcPts val="600"/>
              </a:spcBef>
              <a:spcAft>
                <a:spcPts val="0"/>
              </a:spcAft>
              <a:buSzPts val="1300"/>
              <a:buNone/>
            </a:pPr>
            <a:r>
              <a:rPr lang="en-GB" sz="1800"/>
              <a:t>1 - Liverpool</a:t>
            </a:r>
            <a:endParaRPr sz="1800"/>
          </a:p>
          <a:p>
            <a:pPr indent="0" lvl="1" marL="514350" rtl="0" algn="l">
              <a:lnSpc>
                <a:spcPct val="100000"/>
              </a:lnSpc>
              <a:spcBef>
                <a:spcPts val="600"/>
              </a:spcBef>
              <a:spcAft>
                <a:spcPts val="0"/>
              </a:spcAft>
              <a:buSzPts val="1300"/>
              <a:buNone/>
            </a:pPr>
            <a:r>
              <a:rPr lang="en-GB" sz="1800"/>
              <a:t>1 - Oxford</a:t>
            </a:r>
            <a:endParaRPr/>
          </a:p>
          <a:p>
            <a:pPr indent="0" lvl="1" marL="514350" rtl="0" algn="l">
              <a:lnSpc>
                <a:spcPct val="100000"/>
              </a:lnSpc>
              <a:spcBef>
                <a:spcPts val="600"/>
              </a:spcBef>
              <a:spcAft>
                <a:spcPts val="0"/>
              </a:spcAft>
              <a:buSzPts val="1300"/>
              <a:buNone/>
            </a:pPr>
            <a:r>
              <a:rPr lang="en-GB" sz="1800"/>
              <a:t>1 – London</a:t>
            </a:r>
            <a:endParaRPr/>
          </a:p>
          <a:p>
            <a:pPr indent="0" lvl="1" marL="514350" rtl="0" algn="l">
              <a:lnSpc>
                <a:spcPct val="100000"/>
              </a:lnSpc>
              <a:spcBef>
                <a:spcPts val="600"/>
              </a:spcBef>
              <a:spcAft>
                <a:spcPts val="0"/>
              </a:spcAft>
              <a:buSzPts val="1300"/>
              <a:buNone/>
            </a:pPr>
            <a:r>
              <a:rPr lang="en-GB" sz="1800"/>
              <a:t>1 – Devon</a:t>
            </a:r>
            <a:endParaRPr/>
          </a:p>
          <a:p>
            <a:pPr indent="0" lvl="1" marL="514350" rtl="0" algn="l">
              <a:lnSpc>
                <a:spcPct val="100000"/>
              </a:lnSpc>
              <a:spcBef>
                <a:spcPts val="600"/>
              </a:spcBef>
              <a:spcAft>
                <a:spcPts val="0"/>
              </a:spcAft>
              <a:buSzPts val="1300"/>
              <a:buNone/>
            </a:pPr>
            <a:r>
              <a:t/>
            </a:r>
            <a:endParaRPr sz="1800"/>
          </a:p>
          <a:p>
            <a:pPr indent="0" lvl="1" marL="514350" rtl="0" algn="l">
              <a:lnSpc>
                <a:spcPct val="100000"/>
              </a:lnSpc>
              <a:spcBef>
                <a:spcPts val="600"/>
              </a:spcBef>
              <a:spcAft>
                <a:spcPts val="0"/>
              </a:spcAft>
              <a:buSzPts val="1300"/>
              <a:buNone/>
            </a:pPr>
            <a:r>
              <a:t/>
            </a:r>
            <a:endParaRPr sz="2000">
              <a:solidFill>
                <a:srgbClr val="00091A"/>
              </a:solidFill>
            </a:endParaRPr>
          </a:p>
        </p:txBody>
      </p:sp>
      <p:sp>
        <p:nvSpPr>
          <p:cNvPr id="119" name="Google Shape;119;p17"/>
          <p:cNvSpPr txBox="1"/>
          <p:nvPr/>
        </p:nvSpPr>
        <p:spPr>
          <a:xfrm>
            <a:off x="5004048" y="1268760"/>
            <a:ext cx="4032300" cy="3693278"/>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91A"/>
                </a:solidFill>
                <a:latin typeface="Arial"/>
                <a:ea typeface="Arial"/>
                <a:cs typeface="Arial"/>
                <a:sym typeface="Arial"/>
              </a:rPr>
              <a:t>Others:</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91A"/>
              </a:buClr>
              <a:buSzPts val="1800"/>
              <a:buFont typeface="Noto Sans Symbols"/>
              <a:buChar char="▪"/>
            </a:pPr>
            <a:r>
              <a:rPr b="0" i="0" lang="en-GB" sz="1800" u="none" cap="none" strike="noStrike">
                <a:solidFill>
                  <a:srgbClr val="00091A"/>
                </a:solidFill>
                <a:latin typeface="Arial"/>
                <a:ea typeface="Arial"/>
                <a:cs typeface="Arial"/>
                <a:sym typeface="Arial"/>
              </a:rPr>
              <a:t>1 has secured a job teaching in China for a year</a:t>
            </a:r>
            <a:endParaRPr b="0" i="0" sz="1400" u="none" cap="none" strike="noStrike">
              <a:solidFill>
                <a:srgbClr val="000000"/>
              </a:solidFill>
              <a:latin typeface="Arial"/>
              <a:ea typeface="Arial"/>
              <a:cs typeface="Arial"/>
              <a:sym typeface="Arial"/>
            </a:endParaRPr>
          </a:p>
          <a:p>
            <a:pPr indent="-171450" lvl="0" marL="285750" marR="0" rtl="0" algn="l">
              <a:lnSpc>
                <a:spcPct val="100000"/>
              </a:lnSpc>
              <a:spcBef>
                <a:spcPts val="0"/>
              </a:spcBef>
              <a:spcAft>
                <a:spcPts val="0"/>
              </a:spcAft>
              <a:buClr>
                <a:schemeClr val="dk1"/>
              </a:buClr>
              <a:buSzPts val="1800"/>
              <a:buFont typeface="Noto Sans Symbols"/>
              <a:buNone/>
            </a:pPr>
            <a:r>
              <a:t/>
            </a:r>
            <a:endParaRPr b="0" i="0" sz="1800" u="none" cap="none" strike="noStrike">
              <a:solidFill>
                <a:srgbClr val="00091A"/>
              </a:solidFill>
              <a:latin typeface="Arial"/>
              <a:ea typeface="Arial"/>
              <a:cs typeface="Arial"/>
              <a:sym typeface="Arial"/>
            </a:endParaRPr>
          </a:p>
          <a:p>
            <a:pPr indent="-285750" lvl="0" marL="285750" marR="0" rtl="0" algn="l">
              <a:lnSpc>
                <a:spcPct val="100000"/>
              </a:lnSpc>
              <a:spcBef>
                <a:spcPts val="0"/>
              </a:spcBef>
              <a:spcAft>
                <a:spcPts val="0"/>
              </a:spcAft>
              <a:buClr>
                <a:srgbClr val="00091A"/>
              </a:buClr>
              <a:buSzPts val="1800"/>
              <a:buFont typeface="Noto Sans Symbols"/>
              <a:buChar char="▪"/>
            </a:pPr>
            <a:r>
              <a:rPr b="0" i="0" lang="en-GB" sz="1800" u="none" cap="none" strike="noStrike">
                <a:solidFill>
                  <a:srgbClr val="00091A"/>
                </a:solidFill>
                <a:latin typeface="Arial"/>
                <a:ea typeface="Arial"/>
                <a:cs typeface="Arial"/>
                <a:sym typeface="Arial"/>
              </a:rPr>
              <a:t>1 is taking a gap year and travelling, but plans to start ECT Year 1 in September 2024</a:t>
            </a:r>
            <a:endParaRPr b="0" i="0" sz="1400" u="none" cap="none" strike="noStrike">
              <a:solidFill>
                <a:srgbClr val="000000"/>
              </a:solidFill>
              <a:latin typeface="Arial"/>
              <a:ea typeface="Arial"/>
              <a:cs typeface="Arial"/>
              <a:sym typeface="Arial"/>
            </a:endParaRPr>
          </a:p>
          <a:p>
            <a:pPr indent="-171450" lvl="0" marL="285750" marR="0" rtl="0" algn="l">
              <a:lnSpc>
                <a:spcPct val="100000"/>
              </a:lnSpc>
              <a:spcBef>
                <a:spcPts val="0"/>
              </a:spcBef>
              <a:spcAft>
                <a:spcPts val="0"/>
              </a:spcAft>
              <a:buClr>
                <a:schemeClr val="dk1"/>
              </a:buClr>
              <a:buSzPts val="1800"/>
              <a:buFont typeface="Noto Sans Symbols"/>
              <a:buNone/>
            </a:pPr>
            <a:r>
              <a:t/>
            </a:r>
            <a:endParaRPr b="0" i="0" sz="1800" u="none" cap="none" strike="noStrike">
              <a:solidFill>
                <a:srgbClr val="00091A"/>
              </a:solidFill>
              <a:latin typeface="Arial"/>
              <a:ea typeface="Arial"/>
              <a:cs typeface="Arial"/>
              <a:sym typeface="Arial"/>
            </a:endParaRPr>
          </a:p>
          <a:p>
            <a:pPr indent="-285750" lvl="0" marL="285750" marR="0" rtl="0" algn="l">
              <a:lnSpc>
                <a:spcPct val="100000"/>
              </a:lnSpc>
              <a:spcBef>
                <a:spcPts val="0"/>
              </a:spcBef>
              <a:spcAft>
                <a:spcPts val="0"/>
              </a:spcAft>
              <a:buClr>
                <a:srgbClr val="00091A"/>
              </a:buClr>
              <a:buSzPts val="1800"/>
              <a:buFont typeface="Noto Sans Symbols"/>
              <a:buChar char="▪"/>
            </a:pPr>
            <a:r>
              <a:rPr b="0" i="0" lang="en-GB" sz="1800" u="none" cap="none" strike="noStrike">
                <a:solidFill>
                  <a:srgbClr val="00091A"/>
                </a:solidFill>
                <a:latin typeface="Arial"/>
                <a:ea typeface="Arial"/>
                <a:cs typeface="Arial"/>
                <a:sym typeface="Arial"/>
              </a:rPr>
              <a:t>1 is still looking for employment but wanting to teach ideally for the next two years in an international school in Europe </a:t>
            </a:r>
            <a:endParaRPr b="0" i="0" sz="1800" u="none" cap="none" strike="noStrike">
              <a:solidFill>
                <a:srgbClr val="00091A"/>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rgbClr val="00091A"/>
              </a:solidFill>
              <a:latin typeface="Arial"/>
              <a:ea typeface="Arial"/>
              <a:cs typeface="Arial"/>
              <a:sym typeface="Arial"/>
            </a:endParaRPr>
          </a:p>
        </p:txBody>
      </p:sp>
      <p:sp>
        <p:nvSpPr>
          <p:cNvPr id="120" name="Google Shape;120;p17"/>
          <p:cNvSpPr txBox="1"/>
          <p:nvPr/>
        </p:nvSpPr>
        <p:spPr>
          <a:xfrm>
            <a:off x="1351280" y="5589240"/>
            <a:ext cx="5140960" cy="1015663"/>
          </a:xfrm>
          <a:prstGeom prst="rect">
            <a:avLst/>
          </a:prstGeom>
          <a:noFill/>
          <a:ln>
            <a:noFill/>
          </a:ln>
        </p:spPr>
        <p:txBody>
          <a:bodyPr anchorCtr="0" anchor="t" bIns="45700" lIns="91425" spcFirstLastPara="1" rIns="91425" wrap="square" tIns="45700">
            <a:spAutoFit/>
          </a:bodyPr>
          <a:lstStyle/>
          <a:p>
            <a:pPr indent="-113030" lvl="2" marL="1143000" marR="0" rtl="0" algn="ctr">
              <a:lnSpc>
                <a:spcPct val="100000"/>
              </a:lnSpc>
              <a:spcBef>
                <a:spcPts val="0"/>
              </a:spcBef>
              <a:spcAft>
                <a:spcPts val="0"/>
              </a:spcAft>
              <a:buNone/>
            </a:pPr>
            <a:r>
              <a:rPr b="1" i="0" lang="en-GB" sz="2000" u="none" cap="none" strike="noStrike">
                <a:solidFill>
                  <a:srgbClr val="000000"/>
                </a:solidFill>
                <a:latin typeface="Arial"/>
                <a:ea typeface="Arial"/>
                <a:cs typeface="Arial"/>
                <a:sym typeface="Arial"/>
              </a:rPr>
              <a:t>N.B. Financial support over Summer and across September for this cohort?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18"/>
          <p:cNvSpPr txBox="1"/>
          <p:nvPr>
            <p:ph idx="1" type="body"/>
          </p:nvPr>
        </p:nvSpPr>
        <p:spPr>
          <a:xfrm>
            <a:off x="124287" y="1587593"/>
            <a:ext cx="8895425" cy="4680042"/>
          </a:xfrm>
          <a:prstGeom prst="rect">
            <a:avLst/>
          </a:prstGeom>
          <a:noFill/>
          <a:ln>
            <a:noFill/>
          </a:ln>
        </p:spPr>
        <p:txBody>
          <a:bodyPr anchorCtr="0" anchor="t" bIns="45700" lIns="91425" spcFirstLastPara="1" rIns="91425" wrap="square" tIns="45700">
            <a:noAutofit/>
          </a:bodyPr>
          <a:lstStyle/>
          <a:p>
            <a:pPr indent="-302895" lvl="0" marL="457200" rtl="0" algn="l">
              <a:lnSpc>
                <a:spcPct val="100000"/>
              </a:lnSpc>
              <a:spcBef>
                <a:spcPts val="540"/>
              </a:spcBef>
              <a:spcAft>
                <a:spcPts val="0"/>
              </a:spcAft>
              <a:buSzPts val="1170"/>
              <a:buChar char="■"/>
            </a:pPr>
            <a:r>
              <a:rPr lang="en-GB"/>
              <a:t>Supporting &amp; challenging EAL Pupils in English</a:t>
            </a:r>
            <a:endParaRPr/>
          </a:p>
          <a:p>
            <a:pPr indent="-302895" lvl="0" marL="457200" rtl="0" algn="l">
              <a:lnSpc>
                <a:spcPct val="100000"/>
              </a:lnSpc>
              <a:spcBef>
                <a:spcPts val="540"/>
              </a:spcBef>
              <a:spcAft>
                <a:spcPts val="0"/>
              </a:spcAft>
              <a:buSzPts val="1170"/>
              <a:buChar char="■"/>
            </a:pPr>
            <a:r>
              <a:rPr lang="en-GB"/>
              <a:t>Increased focus on:</a:t>
            </a:r>
            <a:endParaRPr/>
          </a:p>
          <a:p>
            <a:pPr indent="0" lvl="1" marL="611505" rtl="0" algn="l">
              <a:lnSpc>
                <a:spcPct val="100000"/>
              </a:lnSpc>
              <a:spcBef>
                <a:spcPts val="540"/>
              </a:spcBef>
              <a:spcAft>
                <a:spcPts val="0"/>
              </a:spcAft>
              <a:buSzPts val="1170"/>
              <a:buNone/>
            </a:pPr>
            <a:r>
              <a:rPr lang="en-GB"/>
              <a:t>Post 16 English Language &amp; English Literature</a:t>
            </a:r>
            <a:endParaRPr/>
          </a:p>
          <a:p>
            <a:pPr indent="0" lvl="1" marL="611505" rtl="0" algn="l">
              <a:lnSpc>
                <a:spcPct val="100000"/>
              </a:lnSpc>
              <a:spcBef>
                <a:spcPts val="540"/>
              </a:spcBef>
              <a:spcAft>
                <a:spcPts val="0"/>
              </a:spcAft>
              <a:buSzPts val="1170"/>
              <a:buNone/>
            </a:pPr>
            <a:r>
              <a:rPr lang="en-GB"/>
              <a:t>Creativity in English Teaching</a:t>
            </a:r>
            <a:endParaRPr/>
          </a:p>
          <a:p>
            <a:pPr indent="0" lvl="2" marL="1068705" rtl="0" algn="l">
              <a:lnSpc>
                <a:spcPct val="100000"/>
              </a:lnSpc>
              <a:spcBef>
                <a:spcPts val="540"/>
              </a:spcBef>
              <a:spcAft>
                <a:spcPts val="0"/>
              </a:spcAft>
              <a:buSzPts val="1170"/>
              <a:buNone/>
            </a:pPr>
            <a:r>
              <a:rPr b="1" lang="en-GB" sz="1800"/>
              <a:t>Handouts: </a:t>
            </a:r>
            <a:endParaRPr/>
          </a:p>
          <a:p>
            <a:pPr indent="-285749" lvl="3" marL="1811654" rtl="0" algn="l">
              <a:lnSpc>
                <a:spcPct val="100000"/>
              </a:lnSpc>
              <a:spcBef>
                <a:spcPts val="540"/>
              </a:spcBef>
              <a:spcAft>
                <a:spcPts val="0"/>
              </a:spcAft>
              <a:buSzPts val="1170"/>
              <a:buChar char="■"/>
            </a:pPr>
            <a:r>
              <a:rPr lang="en-GB" sz="1600"/>
              <a:t>Gilbert, F. (2022) The Reciprocal Rebellion: Promoting Discussion in Authoritarian Schools, Changing English, 29:3, 232-250</a:t>
            </a:r>
            <a:endParaRPr/>
          </a:p>
          <a:p>
            <a:pPr indent="-285749" lvl="3" marL="1811654" rtl="0" algn="l">
              <a:lnSpc>
                <a:spcPct val="100000"/>
              </a:lnSpc>
              <a:spcBef>
                <a:spcPts val="540"/>
              </a:spcBef>
              <a:spcAft>
                <a:spcPts val="0"/>
              </a:spcAft>
              <a:buSzPts val="1170"/>
              <a:buChar char="■"/>
            </a:pPr>
            <a:r>
              <a:rPr lang="en-GB" sz="1600"/>
              <a:t>Smith, L. (2019) ‘We’re Not Building Worker Bees.’ What Has Happened to Creative Practice in England Since the Dartmouth Conference of 1966?, Changing English, 26:1, 48-62</a:t>
            </a:r>
            <a:r>
              <a:rPr b="1" lang="en-GB" sz="1600"/>
              <a:t>, </a:t>
            </a:r>
            <a:endParaRPr sz="1600"/>
          </a:p>
        </p:txBody>
      </p:sp>
      <p:sp>
        <p:nvSpPr>
          <p:cNvPr id="126" name="Google Shape;126;p18"/>
          <p:cNvSpPr txBox="1"/>
          <p:nvPr>
            <p:ph type="title"/>
          </p:nvPr>
        </p:nvSpPr>
        <p:spPr>
          <a:xfrm>
            <a:off x="2771775" y="115888"/>
            <a:ext cx="6156325" cy="7207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400"/>
              <a:buNone/>
            </a:pPr>
            <a:r>
              <a:rPr b="1" lang="en-GB" sz="2000">
                <a:solidFill>
                  <a:schemeClr val="lt1"/>
                </a:solidFill>
              </a:rPr>
              <a:t>Item 2: In Year Changes to the Training Programme</a:t>
            </a:r>
            <a:endParaRPr sz="20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p19"/>
          <p:cNvSpPr txBox="1"/>
          <p:nvPr/>
        </p:nvSpPr>
        <p:spPr>
          <a:xfrm>
            <a:off x="107504" y="901646"/>
            <a:ext cx="8600400" cy="13854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800"/>
              <a:buFont typeface="Arial"/>
              <a:buNone/>
            </a:pPr>
            <a:r>
              <a:rPr b="1" i="0" lang="en-GB" sz="2800" u="none" cap="none" strike="noStrike">
                <a:solidFill>
                  <a:srgbClr val="00091A"/>
                </a:solidFill>
                <a:latin typeface="Arial"/>
                <a:ea typeface="Arial"/>
                <a:cs typeface="Arial"/>
                <a:sym typeface="Arial"/>
              </a:rPr>
              <a:t>Training UoY English Trainees in 2022-2023</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800"/>
              <a:buFont typeface="Arial"/>
              <a:buNone/>
            </a:pPr>
            <a:r>
              <a:t/>
            </a:r>
            <a:endParaRPr b="1" i="0" sz="2800" u="none" cap="none" strike="noStrike">
              <a:solidFill>
                <a:srgbClr val="00091A"/>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800"/>
              <a:buFont typeface="Arial"/>
              <a:buNone/>
            </a:pPr>
            <a:r>
              <a:rPr b="1" i="1" lang="en-GB" sz="2800" u="none" cap="none" strike="noStrike">
                <a:solidFill>
                  <a:srgbClr val="00091A"/>
                </a:solidFill>
                <a:latin typeface="Arial"/>
                <a:ea typeface="Arial"/>
                <a:cs typeface="Arial"/>
                <a:sym typeface="Arial"/>
              </a:rPr>
              <a:t>How was it for you?</a:t>
            </a:r>
            <a:endParaRPr b="0" i="0" sz="1400" u="none" cap="none" strike="noStrike">
              <a:solidFill>
                <a:srgbClr val="000000"/>
              </a:solidFill>
              <a:latin typeface="Arial"/>
              <a:ea typeface="Arial"/>
              <a:cs typeface="Arial"/>
              <a:sym typeface="Arial"/>
            </a:endParaRPr>
          </a:p>
        </p:txBody>
      </p:sp>
      <p:sp>
        <p:nvSpPr>
          <p:cNvPr id="132" name="Google Shape;132;p19"/>
          <p:cNvSpPr txBox="1"/>
          <p:nvPr>
            <p:ph type="title"/>
          </p:nvPr>
        </p:nvSpPr>
        <p:spPr>
          <a:xfrm>
            <a:off x="7605302" y="214640"/>
            <a:ext cx="1322798" cy="52322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1400"/>
              <a:buNone/>
            </a:pPr>
            <a:r>
              <a:rPr b="1" lang="en-GB" sz="2800">
                <a:solidFill>
                  <a:schemeClr val="lt1"/>
                </a:solidFill>
              </a:rPr>
              <a:t>Item 2 </a:t>
            </a:r>
            <a:endParaRPr/>
          </a:p>
        </p:txBody>
      </p:sp>
      <p:sp>
        <p:nvSpPr>
          <p:cNvPr id="133" name="Google Shape;133;p19"/>
          <p:cNvSpPr txBox="1"/>
          <p:nvPr/>
        </p:nvSpPr>
        <p:spPr>
          <a:xfrm>
            <a:off x="717607" y="2870709"/>
            <a:ext cx="7886700" cy="203128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GB" sz="1800" u="none" cap="none" strike="noStrike">
                <a:solidFill>
                  <a:srgbClr val="00091A"/>
                </a:solidFill>
                <a:latin typeface="Arial"/>
                <a:ea typeface="Arial"/>
                <a:cs typeface="Arial"/>
                <a:sym typeface="Arial"/>
              </a:rPr>
              <a:t>e.g. </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91A"/>
              </a:buClr>
              <a:buSzPts val="1800"/>
              <a:buFont typeface="Noto Sans Symbols"/>
              <a:buChar char="▪"/>
            </a:pPr>
            <a:r>
              <a:rPr b="1" i="0" lang="en-GB" sz="1800" u="none" cap="none" strike="noStrike">
                <a:solidFill>
                  <a:srgbClr val="00091A"/>
                </a:solidFill>
                <a:latin typeface="Arial"/>
                <a:ea typeface="Arial"/>
                <a:cs typeface="Arial"/>
                <a:sym typeface="Arial"/>
              </a:rPr>
              <a:t>Highlights? </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91A"/>
              </a:buClr>
              <a:buSzPts val="1800"/>
              <a:buFont typeface="Noto Sans Symbols"/>
              <a:buChar char="▪"/>
            </a:pPr>
            <a:r>
              <a:rPr b="1" i="0" lang="en-GB" sz="1800" u="none" cap="none" strike="noStrike">
                <a:solidFill>
                  <a:srgbClr val="00091A"/>
                </a:solidFill>
                <a:latin typeface="Arial"/>
                <a:ea typeface="Arial"/>
                <a:cs typeface="Arial"/>
                <a:sym typeface="Arial"/>
              </a:rPr>
              <a:t>Challenges you faced as mentors? (and solutions you found?)</a:t>
            </a:r>
            <a:endParaRPr/>
          </a:p>
          <a:p>
            <a:pPr indent="-285750" lvl="0" marL="285750" marR="0" rtl="0" algn="l">
              <a:lnSpc>
                <a:spcPct val="100000"/>
              </a:lnSpc>
              <a:spcBef>
                <a:spcPts val="0"/>
              </a:spcBef>
              <a:spcAft>
                <a:spcPts val="0"/>
              </a:spcAft>
              <a:buClr>
                <a:srgbClr val="00091A"/>
              </a:buClr>
              <a:buSzPts val="1800"/>
              <a:buFont typeface="Noto Sans Symbols"/>
              <a:buChar char="▪"/>
            </a:pPr>
            <a:r>
              <a:rPr b="1" i="0" lang="en-GB" sz="1800" u="none" cap="none" strike="noStrike">
                <a:solidFill>
                  <a:srgbClr val="00091A"/>
                </a:solidFill>
                <a:latin typeface="Arial"/>
                <a:ea typeface="Arial"/>
                <a:cs typeface="Arial"/>
                <a:sym typeface="Arial"/>
              </a:rPr>
              <a:t>What explicit connections to any university based training did you make, how did you do this and how did this go?  </a:t>
            </a:r>
            <a:endParaRPr b="0" i="0" sz="1400" u="none" cap="none" strike="noStrike">
              <a:solidFill>
                <a:srgbClr val="000000"/>
              </a:solidFill>
              <a:latin typeface="Arial"/>
              <a:ea typeface="Arial"/>
              <a:cs typeface="Arial"/>
              <a:sym typeface="Arial"/>
            </a:endParaRPr>
          </a:p>
          <a:p>
            <a:pPr indent="-285750" lvl="0" marL="285750" marR="0" rtl="0" algn="l">
              <a:lnSpc>
                <a:spcPct val="100000"/>
              </a:lnSpc>
              <a:spcBef>
                <a:spcPts val="0"/>
              </a:spcBef>
              <a:spcAft>
                <a:spcPts val="0"/>
              </a:spcAft>
              <a:buClr>
                <a:srgbClr val="00091A"/>
              </a:buClr>
              <a:buSzPts val="1800"/>
              <a:buFont typeface="Noto Sans Symbols"/>
              <a:buChar char="▪"/>
            </a:pPr>
            <a:r>
              <a:rPr b="1" i="0" lang="en-GB" sz="1800" u="none" cap="none" strike="noStrike">
                <a:solidFill>
                  <a:srgbClr val="00091A"/>
                </a:solidFill>
                <a:latin typeface="Arial"/>
                <a:ea typeface="Arial"/>
                <a:cs typeface="Arial"/>
                <a:sym typeface="Arial"/>
              </a:rPr>
              <a:t>How did you use pedagogical reading (i.e. the Barbara Bleiman book and any other reading) as part of your mentoring? </a:t>
            </a:r>
            <a:endParaRPr b="1" i="0" sz="1800" u="none" cap="none" strike="noStrike">
              <a:solidFill>
                <a:srgbClr val="00091A"/>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20"/>
          <p:cNvSpPr txBox="1"/>
          <p:nvPr/>
        </p:nvSpPr>
        <p:spPr>
          <a:xfrm>
            <a:off x="107504" y="901646"/>
            <a:ext cx="8600400" cy="52318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800"/>
              <a:buFont typeface="Arial"/>
              <a:buNone/>
            </a:pPr>
            <a:r>
              <a:rPr b="1" i="0" lang="en-GB" sz="2800" u="none" cap="none" strike="noStrike">
                <a:solidFill>
                  <a:srgbClr val="00091A"/>
                </a:solidFill>
                <a:latin typeface="Arial"/>
                <a:ea typeface="Arial"/>
                <a:cs typeface="Arial"/>
                <a:sym typeface="Arial"/>
              </a:rPr>
              <a:t>Reflections of an English Trainee on this Year</a:t>
            </a:r>
            <a:endParaRPr b="0" i="0" sz="1400" u="none" cap="none" strike="noStrike">
              <a:solidFill>
                <a:srgbClr val="000000"/>
              </a:solidFill>
              <a:latin typeface="Arial"/>
              <a:ea typeface="Arial"/>
              <a:cs typeface="Arial"/>
              <a:sym typeface="Arial"/>
            </a:endParaRPr>
          </a:p>
        </p:txBody>
      </p:sp>
      <p:sp>
        <p:nvSpPr>
          <p:cNvPr id="139" name="Google Shape;139;p20"/>
          <p:cNvSpPr txBox="1"/>
          <p:nvPr>
            <p:ph type="title"/>
          </p:nvPr>
        </p:nvSpPr>
        <p:spPr>
          <a:xfrm>
            <a:off x="7605302" y="214640"/>
            <a:ext cx="1322798" cy="52322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1400"/>
              <a:buNone/>
            </a:pPr>
            <a:r>
              <a:rPr b="1" lang="en-GB" sz="2800">
                <a:solidFill>
                  <a:schemeClr val="lt1"/>
                </a:solidFill>
              </a:rPr>
              <a:t>Item 2 </a:t>
            </a:r>
            <a:endParaRPr/>
          </a:p>
        </p:txBody>
      </p:sp>
      <p:sp>
        <p:nvSpPr>
          <p:cNvPr id="140" name="Google Shape;140;p20"/>
          <p:cNvSpPr txBox="1"/>
          <p:nvPr/>
        </p:nvSpPr>
        <p:spPr>
          <a:xfrm>
            <a:off x="285176" y="1588612"/>
            <a:ext cx="8642924" cy="504749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1" lang="en-GB" sz="1400" u="none" cap="none" strike="noStrike">
                <a:solidFill>
                  <a:srgbClr val="000000"/>
                </a:solidFill>
                <a:latin typeface="Arial"/>
                <a:ea typeface="Arial"/>
                <a:cs typeface="Arial"/>
                <a:sym typeface="Arial"/>
              </a:rPr>
              <a:t>“It has been a long year.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1" lang="en-GB" sz="1400" u="none" cap="none" strike="noStrike">
                <a:solidFill>
                  <a:srgbClr val="000000"/>
                </a:solidFill>
                <a:latin typeface="Arial"/>
                <a:ea typeface="Arial"/>
                <a:cs typeface="Arial"/>
                <a:sym typeface="Arial"/>
              </a:rPr>
              <a:t>Everyone told me the PGCE was intense, but it’s hard to understand this without going through it. Navigating the plethora of commitments to schools, the university, and friends and family, is overwhelming. Waking up and facing a new challenge every day quickly becomes exhausting. Crucially, the course causes you to question who you are and what you want for yourself – there is no way to encapsulate the fraught experience of adjusting to the change of character that occurs during the PGCE year.</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1" lang="en-GB" sz="1400" u="none" cap="none" strike="noStrike">
                <a:solidFill>
                  <a:srgbClr val="000000"/>
                </a:solidFill>
                <a:latin typeface="Arial"/>
                <a:ea typeface="Arial"/>
                <a:cs typeface="Arial"/>
                <a:sym typeface="Arial"/>
              </a:rPr>
              <a:t>Despite questioning whether the career was for me, there was always something that made me stay on the course. Fortunately, I was placed in two schools with supportive departments and fantastic mentors, alongside phenomenal guidance and support from staff at the university – when faced with challenges, I had a wealth of wisdom and kindness to draw upon. I also met a great group of fellow trainees, who I am glad to call friends. But it was only when returning to my second placement for professional enrichment that I realised what kept me going during the year; the students who I taught were genuinely happy to see me return. I understood, then, that I had done something positive for these young people, and in that, had embarked on a career I could not easily give up.</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1" lang="en-GB" sz="1400" u="none" cap="none" strike="noStrike">
                <a:solidFill>
                  <a:srgbClr val="000000"/>
                </a:solidFill>
                <a:latin typeface="Arial"/>
                <a:ea typeface="Arial"/>
                <a:cs typeface="Arial"/>
                <a:sym typeface="Arial"/>
              </a:rPr>
              <a:t>Because, while it is difficult to express the challenges of the year, it is equally hard to express how much I have gained. I am a far more resilient person, and far more confident than I was. I have gained a lot of good memories, of triumphant lessons, of conversations with students, of long and good days. I came away from both placement schools knowing, “I’ll miss this place.”</a:t>
            </a:r>
            <a:endParaRPr b="0"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0" i="1" lang="en-GB" sz="1400" u="none" cap="none" strike="noStrike">
                <a:solidFill>
                  <a:srgbClr val="000000"/>
                </a:solidFill>
                <a:latin typeface="Arial"/>
                <a:ea typeface="Arial"/>
                <a:cs typeface="Arial"/>
                <a:sym typeface="Arial"/>
              </a:rPr>
              <a:t>To future trainees: know the students – it both helps with classroom management and is far more rewarding. Embrace imperfection – you cannot please everyone, so do all you can, and move on. Remember you are a human being before you are a teacher. Lastly, make a note of when it feels worth it. It’s easy to forget, amidst the intensity of the year, but those moments will keep you going during the course and will stay with you long afterwards.”</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1"/>
          <p:cNvSpPr txBox="1"/>
          <p:nvPr>
            <p:ph type="title"/>
          </p:nvPr>
        </p:nvSpPr>
        <p:spPr>
          <a:xfrm>
            <a:off x="7605302" y="214640"/>
            <a:ext cx="1322798" cy="523220"/>
          </a:xfrm>
          <a:prstGeom prst="rect">
            <a:avLst/>
          </a:prstGeom>
          <a:noFill/>
          <a:ln>
            <a:noFill/>
          </a:ln>
        </p:spPr>
        <p:txBody>
          <a:bodyPr anchorCtr="0" anchor="ctr" bIns="45700" lIns="91425" spcFirstLastPara="1" rIns="91425" wrap="square" tIns="45700">
            <a:spAutoFit/>
          </a:bodyPr>
          <a:lstStyle/>
          <a:p>
            <a:pPr indent="0" lvl="0" marL="0" rtl="0" algn="r">
              <a:lnSpc>
                <a:spcPct val="100000"/>
              </a:lnSpc>
              <a:spcBef>
                <a:spcPts val="0"/>
              </a:spcBef>
              <a:spcAft>
                <a:spcPts val="0"/>
              </a:spcAft>
              <a:buSzPts val="1400"/>
              <a:buNone/>
            </a:pPr>
            <a:r>
              <a:rPr b="1" lang="en-GB" sz="2800">
                <a:solidFill>
                  <a:schemeClr val="lt1"/>
                </a:solidFill>
              </a:rPr>
              <a:t>Item 2 </a:t>
            </a:r>
            <a:endParaRPr/>
          </a:p>
        </p:txBody>
      </p:sp>
      <p:pic>
        <p:nvPicPr>
          <p:cNvPr descr="Thank you - MAGICMOTORSPORT Official Website" id="146" name="Google Shape;146;p21"/>
          <p:cNvPicPr preferRelativeResize="0"/>
          <p:nvPr/>
        </p:nvPicPr>
        <p:blipFill rotWithShape="1">
          <a:blip r:embed="rId3">
            <a:alphaModFix/>
          </a:blip>
          <a:srcRect b="0" l="0" r="0" t="0"/>
          <a:stretch/>
        </p:blipFill>
        <p:spPr>
          <a:xfrm>
            <a:off x="539552" y="1700808"/>
            <a:ext cx="7920880" cy="4120108"/>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2"/>
          <p:cNvSpPr txBox="1"/>
          <p:nvPr>
            <p:ph type="title"/>
          </p:nvPr>
        </p:nvSpPr>
        <p:spPr>
          <a:xfrm>
            <a:off x="2771775" y="115888"/>
            <a:ext cx="6156325" cy="720725"/>
          </a:xfrm>
          <a:prstGeom prst="rect">
            <a:avLst/>
          </a:prstGeom>
          <a:noFill/>
          <a:ln>
            <a:noFill/>
          </a:ln>
        </p:spPr>
        <p:txBody>
          <a:bodyPr anchorCtr="0" anchor="ctr" bIns="45700" lIns="91425" spcFirstLastPara="1" rIns="91425" wrap="square" tIns="45700">
            <a:noAutofit/>
          </a:bodyPr>
          <a:lstStyle/>
          <a:p>
            <a:pPr indent="0" lvl="0" marL="0" rtl="0" algn="r">
              <a:lnSpc>
                <a:spcPct val="100000"/>
              </a:lnSpc>
              <a:spcBef>
                <a:spcPts val="0"/>
              </a:spcBef>
              <a:spcAft>
                <a:spcPts val="0"/>
              </a:spcAft>
              <a:buSzPts val="1400"/>
              <a:buNone/>
            </a:pPr>
            <a:r>
              <a:rPr b="1" lang="en-GB">
                <a:solidFill>
                  <a:schemeClr val="lt1"/>
                </a:solidFill>
              </a:rPr>
              <a:t>Item 3</a:t>
            </a:r>
            <a:endParaRPr/>
          </a:p>
        </p:txBody>
      </p:sp>
      <p:sp>
        <p:nvSpPr>
          <p:cNvPr id="152" name="Google Shape;152;p22"/>
          <p:cNvSpPr txBox="1"/>
          <p:nvPr/>
        </p:nvSpPr>
        <p:spPr>
          <a:xfrm>
            <a:off x="1065319" y="2651649"/>
            <a:ext cx="6551722" cy="923289"/>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1" i="0" lang="en-GB" sz="5400" u="none" cap="none" strike="noStrike">
                <a:solidFill>
                  <a:srgbClr val="00091A"/>
                </a:solidFill>
                <a:latin typeface="Arial"/>
                <a:ea typeface="Arial"/>
                <a:cs typeface="Arial"/>
                <a:sym typeface="Arial"/>
              </a:rPr>
              <a:t>Introducing… ITaP </a:t>
            </a:r>
            <a:endParaRPr b="1" i="0" sz="5400" u="none" cap="none" strike="noStrike">
              <a:solidFill>
                <a:srgbClr val="00091A"/>
              </a:solidFill>
              <a:latin typeface="Arial"/>
              <a:ea typeface="Arial"/>
              <a:cs typeface="Arial"/>
              <a:sym typeface="Arial"/>
            </a:endParaRPr>
          </a:p>
        </p:txBody>
      </p:sp>
      <p:pic>
        <p:nvPicPr>
          <p:cNvPr id="153" name="Google Shape;153;p22"/>
          <p:cNvPicPr preferRelativeResize="0"/>
          <p:nvPr/>
        </p:nvPicPr>
        <p:blipFill rotWithShape="1">
          <a:blip r:embed="rId3">
            <a:alphaModFix/>
          </a:blip>
          <a:srcRect b="0" l="0" r="0" t="0"/>
          <a:stretch/>
        </p:blipFill>
        <p:spPr>
          <a:xfrm>
            <a:off x="3143250" y="4206351"/>
            <a:ext cx="2857500" cy="19431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UofY_new_powerpoint_template-plain">
  <a:themeElements>
    <a:clrScheme name="UofY_new_powerpoint_template-plain 4">
      <a:dk1>
        <a:srgbClr val="005A58"/>
      </a:dk1>
      <a:lt1>
        <a:srgbClr val="FFFFFF"/>
      </a:lt1>
      <a:dk2>
        <a:srgbClr val="00716E"/>
      </a:dk2>
      <a:lt2>
        <a:srgbClr val="FFFF99"/>
      </a:lt2>
      <a:accent1>
        <a:srgbClr val="2DB3B0"/>
      </a:accent1>
      <a:accent2>
        <a:srgbClr val="6D6FC7"/>
      </a:accent2>
      <a:accent3>
        <a:srgbClr val="AABBBA"/>
      </a:accent3>
      <a:accent4>
        <a:srgbClr val="DADADA"/>
      </a:accent4>
      <a:accent5>
        <a:srgbClr val="ADD6D4"/>
      </a:accent5>
      <a:accent6>
        <a:srgbClr val="6264B4"/>
      </a:accent6>
      <a:hlink>
        <a:srgbClr val="00FFFF"/>
      </a:hlink>
      <a:folHlink>
        <a:srgbClr val="00FF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